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4"/>
  </p:sldMasterIdLst>
  <p:notesMasterIdLst>
    <p:notesMasterId r:id="rId12"/>
  </p:notesMasterIdLst>
  <p:sldIdLst>
    <p:sldId id="288" r:id="rId5"/>
    <p:sldId id="299" r:id="rId6"/>
    <p:sldId id="290" r:id="rId7"/>
    <p:sldId id="300" r:id="rId8"/>
    <p:sldId id="267" r:id="rId9"/>
    <p:sldId id="2156" r:id="rId10"/>
    <p:sldId id="275" r:id="rId11"/>
  </p:sldIdLst>
  <p:sldSz cx="12192000" cy="6858000"/>
  <p:notesSz cx="6858000" cy="9144000"/>
  <p:embeddedFontLst>
    <p:embeddedFont>
      <p:font typeface="Calibri" panose="020F0502020204030204" pitchFamily="34" charset="0"/>
      <p:regular r:id="rId13"/>
      <p:bold r:id="rId14"/>
      <p:italic r:id="rId15"/>
      <p:boldItalic r:id="rId16"/>
    </p:embeddedFont>
    <p:embeddedFont>
      <p:font typeface="Proxima Nova Alt Rg" panose="02000506030000020004" charset="0"/>
      <p:bold r:id="rId17"/>
    </p:embeddedFont>
    <p:embeddedFont>
      <p:font typeface="Raleway" pitchFamily="2" charset="0"/>
      <p:regular r:id="rId18"/>
      <p:bold r:id="rId19"/>
      <p:italic r:id="rId20"/>
      <p:boldItalic r:id="rId21"/>
    </p:embeddedFont>
    <p:embeddedFont>
      <p:font typeface="Roboto" panose="02000000000000000000" pitchFamily="2" charset="0"/>
      <p:regular r:id="rId22"/>
      <p:bold r:id="rId23"/>
      <p:italic r:id="rId24"/>
      <p:boldItalic r:id="rId25"/>
    </p:embeddedFont>
    <p:embeddedFont>
      <p:font typeface="Roboto Light" panose="02000000000000000000" pitchFamily="2" charset="0"/>
      <p:regular r:id="rId26"/>
      <p:italic r:id="rId27"/>
    </p:embeddedFont>
  </p:embeddedFontLst>
  <p:defaultTextStyle>
    <a:defPPr>
      <a:defRPr lang="en-P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3707E"/>
    <a:srgbClr val="19B4D0"/>
    <a:srgbClr val="536F7D"/>
    <a:srgbClr val="1ACFAF"/>
    <a:srgbClr val="E7EFF7"/>
    <a:srgbClr val="F2F2F2"/>
    <a:srgbClr val="FFFFFF"/>
    <a:srgbClr val="1CCFAF"/>
    <a:srgbClr val="244E9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71BD114-AFA7-4898-95AE-B4D295F9DF1A}" v="7" dt="2023-08-14T13:01:49.05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4" d="100"/>
          <a:sy n="94" d="100"/>
        </p:scale>
        <p:origin x="148"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font" Target="fonts/font1.fntdata"/><Relationship Id="rId18" Type="http://schemas.openxmlformats.org/officeDocument/2006/relationships/font" Target="fonts/font6.fntdata"/><Relationship Id="rId26" Type="http://schemas.openxmlformats.org/officeDocument/2006/relationships/font" Target="fonts/font14.fntdata"/><Relationship Id="rId3" Type="http://schemas.openxmlformats.org/officeDocument/2006/relationships/customXml" Target="../customXml/item3.xml"/><Relationship Id="rId21" Type="http://schemas.openxmlformats.org/officeDocument/2006/relationships/font" Target="fonts/font9.fntdata"/><Relationship Id="rId7" Type="http://schemas.openxmlformats.org/officeDocument/2006/relationships/slide" Target="slides/slide3.xml"/><Relationship Id="rId12" Type="http://schemas.openxmlformats.org/officeDocument/2006/relationships/notesMaster" Target="notesMasters/notesMaster1.xml"/><Relationship Id="rId17" Type="http://schemas.openxmlformats.org/officeDocument/2006/relationships/font" Target="fonts/font5.fntdata"/><Relationship Id="rId25" Type="http://schemas.openxmlformats.org/officeDocument/2006/relationships/font" Target="fonts/font13.fntdata"/><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font" Target="fonts/font4.fntdata"/><Relationship Id="rId20" Type="http://schemas.openxmlformats.org/officeDocument/2006/relationships/font" Target="fonts/font8.fntdata"/><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12.fntdata"/><Relationship Id="rId32"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font" Target="fonts/font3.fntdata"/><Relationship Id="rId23" Type="http://schemas.openxmlformats.org/officeDocument/2006/relationships/font" Target="fonts/font11.fntdata"/><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font" Target="fonts/font7.fntdata"/><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font" Target="fonts/font2.fntdata"/><Relationship Id="rId22" Type="http://schemas.openxmlformats.org/officeDocument/2006/relationships/font" Target="fonts/font10.fntdata"/><Relationship Id="rId27" Type="http://schemas.openxmlformats.org/officeDocument/2006/relationships/font" Target="fonts/font15.fntdata"/><Relationship Id="rId30" Type="http://schemas.openxmlformats.org/officeDocument/2006/relationships/theme" Target="theme/theme1.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ephan Simons | GRIP Facility" userId="14c7311e-e131-4b83-8331-38f03c2a291e" providerId="ADAL" clId="{04169806-178F-4003-9F1C-AD617ADD3E65}"/>
    <pc:docChg chg="undo custSel modSld">
      <pc:chgData name="Stephan Simons | GRIP Facility" userId="14c7311e-e131-4b83-8331-38f03c2a291e" providerId="ADAL" clId="{04169806-178F-4003-9F1C-AD617ADD3E65}" dt="2023-08-03T11:08:25.644" v="14" actId="14100"/>
      <pc:docMkLst>
        <pc:docMk/>
      </pc:docMkLst>
      <pc:sldChg chg="modSp mod">
        <pc:chgData name="Stephan Simons | GRIP Facility" userId="14c7311e-e131-4b83-8331-38f03c2a291e" providerId="ADAL" clId="{04169806-178F-4003-9F1C-AD617ADD3E65}" dt="2023-08-03T11:07:39.921" v="5" actId="1076"/>
        <pc:sldMkLst>
          <pc:docMk/>
          <pc:sldMk cId="707554112" sldId="290"/>
        </pc:sldMkLst>
        <pc:spChg chg="mod">
          <ac:chgData name="Stephan Simons | GRIP Facility" userId="14c7311e-e131-4b83-8331-38f03c2a291e" providerId="ADAL" clId="{04169806-178F-4003-9F1C-AD617ADD3E65}" dt="2023-08-03T11:07:39.921" v="5" actId="1076"/>
          <ac:spMkLst>
            <pc:docMk/>
            <pc:sldMk cId="707554112" sldId="290"/>
            <ac:spMk id="4" creationId="{AAB9A6E4-7A51-6D99-CE31-F72FABF1D99F}"/>
          </ac:spMkLst>
        </pc:spChg>
      </pc:sldChg>
      <pc:sldChg chg="addSp delSp modSp mod">
        <pc:chgData name="Stephan Simons | GRIP Facility" userId="14c7311e-e131-4b83-8331-38f03c2a291e" providerId="ADAL" clId="{04169806-178F-4003-9F1C-AD617ADD3E65}" dt="2023-08-03T11:08:25.644" v="14" actId="14100"/>
        <pc:sldMkLst>
          <pc:docMk/>
          <pc:sldMk cId="858666234" sldId="299"/>
        </pc:sldMkLst>
        <pc:spChg chg="mod">
          <ac:chgData name="Stephan Simons | GRIP Facility" userId="14c7311e-e131-4b83-8331-38f03c2a291e" providerId="ADAL" clId="{04169806-178F-4003-9F1C-AD617ADD3E65}" dt="2023-08-03T11:08:12.479" v="12" actId="14100"/>
          <ac:spMkLst>
            <pc:docMk/>
            <pc:sldMk cId="858666234" sldId="299"/>
            <ac:spMk id="13" creationId="{B3EDD854-4D53-247A-4059-186309D24FE4}"/>
          </ac:spMkLst>
        </pc:spChg>
        <pc:picChg chg="del">
          <ac:chgData name="Stephan Simons | GRIP Facility" userId="14c7311e-e131-4b83-8331-38f03c2a291e" providerId="ADAL" clId="{04169806-178F-4003-9F1C-AD617ADD3E65}" dt="2023-08-03T11:07:22.298" v="0" actId="478"/>
          <ac:picMkLst>
            <pc:docMk/>
            <pc:sldMk cId="858666234" sldId="299"/>
            <ac:picMk id="2" creationId="{F9B3B0A2-B431-0ADA-B436-A174068459A4}"/>
          </ac:picMkLst>
        </pc:picChg>
        <pc:picChg chg="add mod">
          <ac:chgData name="Stephan Simons | GRIP Facility" userId="14c7311e-e131-4b83-8331-38f03c2a291e" providerId="ADAL" clId="{04169806-178F-4003-9F1C-AD617ADD3E65}" dt="2023-08-03T11:08:25.644" v="14" actId="14100"/>
          <ac:picMkLst>
            <pc:docMk/>
            <pc:sldMk cId="858666234" sldId="299"/>
            <ac:picMk id="5" creationId="{5A1502EC-3A3C-89E5-8980-2B332B7AAEE4}"/>
          </ac:picMkLst>
        </pc:picChg>
      </pc:sldChg>
    </pc:docChg>
  </pc:docChgLst>
  <pc:docChgLst>
    <pc:chgData name="Luuk Schouten | GRIP Facility" userId="777079b7-0ddd-4caf-8102-cd84a434c154" providerId="ADAL" clId="{671BD114-AFA7-4898-95AE-B4D295F9DF1A}"/>
    <pc:docChg chg="undo redo custSel addSld delSld modSld">
      <pc:chgData name="Luuk Schouten | GRIP Facility" userId="777079b7-0ddd-4caf-8102-cd84a434c154" providerId="ADAL" clId="{671BD114-AFA7-4898-95AE-B4D295F9DF1A}" dt="2023-08-23T12:13:01.618" v="3229" actId="255"/>
      <pc:docMkLst>
        <pc:docMk/>
      </pc:docMkLst>
      <pc:sldChg chg="del">
        <pc:chgData name="Luuk Schouten | GRIP Facility" userId="777079b7-0ddd-4caf-8102-cd84a434c154" providerId="ADAL" clId="{671BD114-AFA7-4898-95AE-B4D295F9DF1A}" dt="2023-08-01T08:10:28.501" v="4" actId="47"/>
        <pc:sldMkLst>
          <pc:docMk/>
          <pc:sldMk cId="3412621999" sldId="258"/>
        </pc:sldMkLst>
      </pc:sldChg>
      <pc:sldChg chg="addSp delSp modSp del mod">
        <pc:chgData name="Luuk Schouten | GRIP Facility" userId="777079b7-0ddd-4caf-8102-cd84a434c154" providerId="ADAL" clId="{671BD114-AFA7-4898-95AE-B4D295F9DF1A}" dt="2023-08-01T09:35:13.692" v="1102" actId="47"/>
        <pc:sldMkLst>
          <pc:docMk/>
          <pc:sldMk cId="524070686" sldId="264"/>
        </pc:sldMkLst>
        <pc:spChg chg="mod">
          <ac:chgData name="Luuk Schouten | GRIP Facility" userId="777079b7-0ddd-4caf-8102-cd84a434c154" providerId="ADAL" clId="{671BD114-AFA7-4898-95AE-B4D295F9DF1A}" dt="2023-08-01T09:07:33.587" v="627" actId="27636"/>
          <ac:spMkLst>
            <pc:docMk/>
            <pc:sldMk cId="524070686" sldId="264"/>
            <ac:spMk id="2" creationId="{0AE8ADEA-184C-BE4F-4649-2B3EB0ADC49E}"/>
          </ac:spMkLst>
        </pc:spChg>
        <pc:spChg chg="mod">
          <ac:chgData name="Luuk Schouten | GRIP Facility" userId="777079b7-0ddd-4caf-8102-cd84a434c154" providerId="ADAL" clId="{671BD114-AFA7-4898-95AE-B4D295F9DF1A}" dt="2023-08-01T08:40:53.254" v="246" actId="20577"/>
          <ac:spMkLst>
            <pc:docMk/>
            <pc:sldMk cId="524070686" sldId="264"/>
            <ac:spMk id="92" creationId="{A8200258-5CBB-1C0A-6A0F-FC759F6B20FD}"/>
          </ac:spMkLst>
        </pc:spChg>
        <pc:spChg chg="mod">
          <ac:chgData name="Luuk Schouten | GRIP Facility" userId="777079b7-0ddd-4caf-8102-cd84a434c154" providerId="ADAL" clId="{671BD114-AFA7-4898-95AE-B4D295F9DF1A}" dt="2023-08-01T08:41:15.013" v="287" actId="20577"/>
          <ac:spMkLst>
            <pc:docMk/>
            <pc:sldMk cId="524070686" sldId="264"/>
            <ac:spMk id="93" creationId="{457B633F-B319-D6D8-470D-5B11B4ACF410}"/>
          </ac:spMkLst>
        </pc:spChg>
        <pc:spChg chg="mod">
          <ac:chgData name="Luuk Schouten | GRIP Facility" userId="777079b7-0ddd-4caf-8102-cd84a434c154" providerId="ADAL" clId="{671BD114-AFA7-4898-95AE-B4D295F9DF1A}" dt="2023-08-01T08:41:21.699" v="299" actId="20577"/>
          <ac:spMkLst>
            <pc:docMk/>
            <pc:sldMk cId="524070686" sldId="264"/>
            <ac:spMk id="100" creationId="{2761116D-749A-0DE3-1526-F9FDCF43471B}"/>
          </ac:spMkLst>
        </pc:spChg>
        <pc:spChg chg="mod">
          <ac:chgData name="Luuk Schouten | GRIP Facility" userId="777079b7-0ddd-4caf-8102-cd84a434c154" providerId="ADAL" clId="{671BD114-AFA7-4898-95AE-B4D295F9DF1A}" dt="2023-08-01T08:42:03.481" v="325" actId="20577"/>
          <ac:spMkLst>
            <pc:docMk/>
            <pc:sldMk cId="524070686" sldId="264"/>
            <ac:spMk id="101" creationId="{EFA275D1-CF79-9791-084E-3444141F1690}"/>
          </ac:spMkLst>
        </pc:spChg>
        <pc:spChg chg="mod">
          <ac:chgData name="Luuk Schouten | GRIP Facility" userId="777079b7-0ddd-4caf-8102-cd84a434c154" providerId="ADAL" clId="{671BD114-AFA7-4898-95AE-B4D295F9DF1A}" dt="2023-08-01T08:43:46.453" v="343" actId="1076"/>
          <ac:spMkLst>
            <pc:docMk/>
            <pc:sldMk cId="524070686" sldId="264"/>
            <ac:spMk id="117" creationId="{BB81EEA1-16B7-B518-E2A8-5FD5BC6CD77D}"/>
          </ac:spMkLst>
        </pc:spChg>
        <pc:spChg chg="add del mod">
          <ac:chgData name="Luuk Schouten | GRIP Facility" userId="777079b7-0ddd-4caf-8102-cd84a434c154" providerId="ADAL" clId="{671BD114-AFA7-4898-95AE-B4D295F9DF1A}" dt="2023-08-01T08:43:46.120" v="342" actId="20577"/>
          <ac:spMkLst>
            <pc:docMk/>
            <pc:sldMk cId="524070686" sldId="264"/>
            <ac:spMk id="152" creationId="{6202D962-4C0B-626B-9C8C-0331B8EA082B}"/>
          </ac:spMkLst>
        </pc:spChg>
        <pc:spChg chg="add del mod">
          <ac:chgData name="Luuk Schouten | GRIP Facility" userId="777079b7-0ddd-4caf-8102-cd84a434c154" providerId="ADAL" clId="{671BD114-AFA7-4898-95AE-B4D295F9DF1A}" dt="2023-08-01T08:43:44.677" v="338" actId="20577"/>
          <ac:spMkLst>
            <pc:docMk/>
            <pc:sldMk cId="524070686" sldId="264"/>
            <ac:spMk id="156" creationId="{12FECDDE-E388-F978-6F82-9D481B70110C}"/>
          </ac:spMkLst>
        </pc:spChg>
        <pc:spChg chg="add del mod">
          <ac:chgData name="Luuk Schouten | GRIP Facility" userId="777079b7-0ddd-4caf-8102-cd84a434c154" providerId="ADAL" clId="{671BD114-AFA7-4898-95AE-B4D295F9DF1A}" dt="2023-08-01T08:43:45.252" v="340" actId="20577"/>
          <ac:spMkLst>
            <pc:docMk/>
            <pc:sldMk cId="524070686" sldId="264"/>
            <ac:spMk id="158" creationId="{B40D525E-2C47-32E7-63A7-CA265C8E2DB8}"/>
          </ac:spMkLst>
        </pc:spChg>
        <pc:spChg chg="mod">
          <ac:chgData name="Luuk Schouten | GRIP Facility" userId="777079b7-0ddd-4caf-8102-cd84a434c154" providerId="ADAL" clId="{671BD114-AFA7-4898-95AE-B4D295F9DF1A}" dt="2023-08-01T09:22:41.517" v="630" actId="20577"/>
          <ac:spMkLst>
            <pc:docMk/>
            <pc:sldMk cId="524070686" sldId="264"/>
            <ac:spMk id="176" creationId="{DD4EA792-5997-9940-2DC8-B414A16E9CD3}"/>
          </ac:spMkLst>
        </pc:spChg>
        <pc:grpChg chg="add del">
          <ac:chgData name="Luuk Schouten | GRIP Facility" userId="777079b7-0ddd-4caf-8102-cd84a434c154" providerId="ADAL" clId="{671BD114-AFA7-4898-95AE-B4D295F9DF1A}" dt="2023-08-01T09:22:41.739" v="631" actId="478"/>
          <ac:grpSpMkLst>
            <pc:docMk/>
            <pc:sldMk cId="524070686" sldId="264"/>
            <ac:grpSpMk id="149" creationId="{BB0AC94E-B245-51C0-9A2E-0AC2B6EFC5F8}"/>
          </ac:grpSpMkLst>
        </pc:grpChg>
        <pc:grpChg chg="ord">
          <ac:chgData name="Luuk Schouten | GRIP Facility" userId="777079b7-0ddd-4caf-8102-cd84a434c154" providerId="ADAL" clId="{671BD114-AFA7-4898-95AE-B4D295F9DF1A}" dt="2023-08-01T08:42:12.004" v="326" actId="167"/>
          <ac:grpSpMkLst>
            <pc:docMk/>
            <pc:sldMk cId="524070686" sldId="264"/>
            <ac:grpSpMk id="177" creationId="{59ACD8E7-38BA-44CD-43FD-A48137C49651}"/>
          </ac:grpSpMkLst>
        </pc:grpChg>
        <pc:picChg chg="mod ord">
          <ac:chgData name="Luuk Schouten | GRIP Facility" userId="777079b7-0ddd-4caf-8102-cd84a434c154" providerId="ADAL" clId="{671BD114-AFA7-4898-95AE-B4D295F9DF1A}" dt="2023-08-01T08:42:15.110" v="327" actId="166"/>
          <ac:picMkLst>
            <pc:docMk/>
            <pc:sldMk cId="524070686" sldId="264"/>
            <ac:picMk id="5" creationId="{22D93534-A9C3-9338-18BB-7B7BDA2C25F8}"/>
          </ac:picMkLst>
        </pc:picChg>
      </pc:sldChg>
      <pc:sldChg chg="del">
        <pc:chgData name="Luuk Schouten | GRIP Facility" userId="777079b7-0ddd-4caf-8102-cd84a434c154" providerId="ADAL" clId="{671BD114-AFA7-4898-95AE-B4D295F9DF1A}" dt="2023-08-01T08:10:30.341" v="7" actId="47"/>
        <pc:sldMkLst>
          <pc:docMk/>
          <pc:sldMk cId="963908774" sldId="265"/>
        </pc:sldMkLst>
      </pc:sldChg>
      <pc:sldChg chg="addSp delSp modSp mod">
        <pc:chgData name="Luuk Schouten | GRIP Facility" userId="777079b7-0ddd-4caf-8102-cd84a434c154" providerId="ADAL" clId="{671BD114-AFA7-4898-95AE-B4D295F9DF1A}" dt="2023-08-23T12:10:31.072" v="3222" actId="122"/>
        <pc:sldMkLst>
          <pc:docMk/>
          <pc:sldMk cId="1030404478" sldId="267"/>
        </pc:sldMkLst>
        <pc:spChg chg="mod">
          <ac:chgData name="Luuk Schouten | GRIP Facility" userId="777079b7-0ddd-4caf-8102-cd84a434c154" providerId="ADAL" clId="{671BD114-AFA7-4898-95AE-B4D295F9DF1A}" dt="2023-08-01T09:52:41.021" v="1300" actId="207"/>
          <ac:spMkLst>
            <pc:docMk/>
            <pc:sldMk cId="1030404478" sldId="267"/>
            <ac:spMk id="2" creationId="{0AE8ADEA-184C-BE4F-4649-2B3EB0ADC49E}"/>
          </ac:spMkLst>
        </pc:spChg>
        <pc:spChg chg="mod">
          <ac:chgData name="Luuk Schouten | GRIP Facility" userId="777079b7-0ddd-4caf-8102-cd84a434c154" providerId="ADAL" clId="{671BD114-AFA7-4898-95AE-B4D295F9DF1A}" dt="2023-08-01T09:04:20.658" v="542"/>
          <ac:spMkLst>
            <pc:docMk/>
            <pc:sldMk cId="1030404478" sldId="267"/>
            <ac:spMk id="4" creationId="{9F2A0DB7-12C3-ADDE-9D59-1EF7D373DE59}"/>
          </ac:spMkLst>
        </pc:spChg>
        <pc:spChg chg="mod">
          <ac:chgData name="Luuk Schouten | GRIP Facility" userId="777079b7-0ddd-4caf-8102-cd84a434c154" providerId="ADAL" clId="{671BD114-AFA7-4898-95AE-B4D295F9DF1A}" dt="2023-08-23T12:10:28.362" v="3221" actId="122"/>
          <ac:spMkLst>
            <pc:docMk/>
            <pc:sldMk cId="1030404478" sldId="267"/>
            <ac:spMk id="5" creationId="{40120102-C847-5217-AA5A-70647F0DBF9E}"/>
          </ac:spMkLst>
        </pc:spChg>
        <pc:spChg chg="mod">
          <ac:chgData name="Luuk Schouten | GRIP Facility" userId="777079b7-0ddd-4caf-8102-cd84a434c154" providerId="ADAL" clId="{671BD114-AFA7-4898-95AE-B4D295F9DF1A}" dt="2023-08-23T12:10:31.072" v="3222" actId="122"/>
          <ac:spMkLst>
            <pc:docMk/>
            <pc:sldMk cId="1030404478" sldId="267"/>
            <ac:spMk id="6" creationId="{4323617C-A7E4-4B4A-36FB-77334F9FF234}"/>
          </ac:spMkLst>
        </pc:spChg>
        <pc:spChg chg="mod">
          <ac:chgData name="Luuk Schouten | GRIP Facility" userId="777079b7-0ddd-4caf-8102-cd84a434c154" providerId="ADAL" clId="{671BD114-AFA7-4898-95AE-B4D295F9DF1A}" dt="2023-08-01T09:04:20.658" v="542"/>
          <ac:spMkLst>
            <pc:docMk/>
            <pc:sldMk cId="1030404478" sldId="267"/>
            <ac:spMk id="7" creationId="{A94957F7-A35E-6016-83B9-43175A2BE47A}"/>
          </ac:spMkLst>
        </pc:spChg>
        <pc:spChg chg="mod">
          <ac:chgData name="Luuk Schouten | GRIP Facility" userId="777079b7-0ddd-4caf-8102-cd84a434c154" providerId="ADAL" clId="{671BD114-AFA7-4898-95AE-B4D295F9DF1A}" dt="2023-08-23T12:10:25.799" v="3220" actId="122"/>
          <ac:spMkLst>
            <pc:docMk/>
            <pc:sldMk cId="1030404478" sldId="267"/>
            <ac:spMk id="8" creationId="{5FDD407B-E551-002A-B2FF-C409D9135EE3}"/>
          </ac:spMkLst>
        </pc:spChg>
        <pc:spChg chg="del">
          <ac:chgData name="Luuk Schouten | GRIP Facility" userId="777079b7-0ddd-4caf-8102-cd84a434c154" providerId="ADAL" clId="{671BD114-AFA7-4898-95AE-B4D295F9DF1A}" dt="2023-08-01T08:46:04.359" v="355" actId="478"/>
          <ac:spMkLst>
            <pc:docMk/>
            <pc:sldMk cId="1030404478" sldId="267"/>
            <ac:spMk id="9" creationId="{18A9E886-3254-7E16-1B88-8AF3FCF91555}"/>
          </ac:spMkLst>
        </pc:spChg>
        <pc:spChg chg="mod">
          <ac:chgData name="Luuk Schouten | GRIP Facility" userId="777079b7-0ddd-4caf-8102-cd84a434c154" providerId="ADAL" clId="{671BD114-AFA7-4898-95AE-B4D295F9DF1A}" dt="2023-08-01T09:04:20.658" v="542"/>
          <ac:spMkLst>
            <pc:docMk/>
            <pc:sldMk cId="1030404478" sldId="267"/>
            <ac:spMk id="11" creationId="{A30F9CB7-8E96-A3C0-CF1B-7A27CA7E8642}"/>
          </ac:spMkLst>
        </pc:spChg>
        <pc:spChg chg="mod">
          <ac:chgData name="Luuk Schouten | GRIP Facility" userId="777079b7-0ddd-4caf-8102-cd84a434c154" providerId="ADAL" clId="{671BD114-AFA7-4898-95AE-B4D295F9DF1A}" dt="2023-08-23T12:10:23.318" v="3219" actId="122"/>
          <ac:spMkLst>
            <pc:docMk/>
            <pc:sldMk cId="1030404478" sldId="267"/>
            <ac:spMk id="12" creationId="{909947A1-FDEC-478B-E5AE-238A29D51899}"/>
          </ac:spMkLst>
        </pc:spChg>
        <pc:spChg chg="mod">
          <ac:chgData name="Luuk Schouten | GRIP Facility" userId="777079b7-0ddd-4caf-8102-cd84a434c154" providerId="ADAL" clId="{671BD114-AFA7-4898-95AE-B4D295F9DF1A}" dt="2023-08-01T09:04:20.658" v="542"/>
          <ac:spMkLst>
            <pc:docMk/>
            <pc:sldMk cId="1030404478" sldId="267"/>
            <ac:spMk id="14" creationId="{96430291-0279-ACE8-B94E-04837F778D70}"/>
          </ac:spMkLst>
        </pc:spChg>
        <pc:spChg chg="mod">
          <ac:chgData name="Luuk Schouten | GRIP Facility" userId="777079b7-0ddd-4caf-8102-cd84a434c154" providerId="ADAL" clId="{671BD114-AFA7-4898-95AE-B4D295F9DF1A}" dt="2023-08-01T09:04:20.658" v="542"/>
          <ac:spMkLst>
            <pc:docMk/>
            <pc:sldMk cId="1030404478" sldId="267"/>
            <ac:spMk id="15" creationId="{B9C401FB-3EDA-05EE-4C5C-A2589B5E8519}"/>
          </ac:spMkLst>
        </pc:spChg>
        <pc:spChg chg="mod">
          <ac:chgData name="Luuk Schouten | GRIP Facility" userId="777079b7-0ddd-4caf-8102-cd84a434c154" providerId="ADAL" clId="{671BD114-AFA7-4898-95AE-B4D295F9DF1A}" dt="2023-08-01T09:04:20.658" v="542"/>
          <ac:spMkLst>
            <pc:docMk/>
            <pc:sldMk cId="1030404478" sldId="267"/>
            <ac:spMk id="16" creationId="{7D1A2BC8-E9CE-FC6D-5E76-5C14FDA302D7}"/>
          </ac:spMkLst>
        </pc:spChg>
        <pc:spChg chg="mod">
          <ac:chgData name="Luuk Schouten | GRIP Facility" userId="777079b7-0ddd-4caf-8102-cd84a434c154" providerId="ADAL" clId="{671BD114-AFA7-4898-95AE-B4D295F9DF1A}" dt="2023-08-01T09:04:20.658" v="542"/>
          <ac:spMkLst>
            <pc:docMk/>
            <pc:sldMk cId="1030404478" sldId="267"/>
            <ac:spMk id="17" creationId="{DC9716BF-E081-7DBA-7D3C-C93335741C6F}"/>
          </ac:spMkLst>
        </pc:spChg>
        <pc:spChg chg="mod">
          <ac:chgData name="Luuk Schouten | GRIP Facility" userId="777079b7-0ddd-4caf-8102-cd84a434c154" providerId="ADAL" clId="{671BD114-AFA7-4898-95AE-B4D295F9DF1A}" dt="2023-08-01T09:04:20.658" v="542"/>
          <ac:spMkLst>
            <pc:docMk/>
            <pc:sldMk cId="1030404478" sldId="267"/>
            <ac:spMk id="18" creationId="{5593B456-4D3F-D9A9-469F-8C2CCC41BB6A}"/>
          </ac:spMkLst>
        </pc:spChg>
        <pc:spChg chg="mod">
          <ac:chgData name="Luuk Schouten | GRIP Facility" userId="777079b7-0ddd-4caf-8102-cd84a434c154" providerId="ADAL" clId="{671BD114-AFA7-4898-95AE-B4D295F9DF1A}" dt="2023-08-01T09:04:20.658" v="542"/>
          <ac:spMkLst>
            <pc:docMk/>
            <pc:sldMk cId="1030404478" sldId="267"/>
            <ac:spMk id="19" creationId="{97D54D5E-0CE5-551E-35D8-52CE7B6E1FED}"/>
          </ac:spMkLst>
        </pc:spChg>
        <pc:spChg chg="mod">
          <ac:chgData name="Luuk Schouten | GRIP Facility" userId="777079b7-0ddd-4caf-8102-cd84a434c154" providerId="ADAL" clId="{671BD114-AFA7-4898-95AE-B4D295F9DF1A}" dt="2023-08-01T09:04:20.658" v="542"/>
          <ac:spMkLst>
            <pc:docMk/>
            <pc:sldMk cId="1030404478" sldId="267"/>
            <ac:spMk id="20" creationId="{10F585EA-6BCA-678F-E8E0-A5508B0AF267}"/>
          </ac:spMkLst>
        </pc:spChg>
        <pc:spChg chg="mod">
          <ac:chgData name="Luuk Schouten | GRIP Facility" userId="777079b7-0ddd-4caf-8102-cd84a434c154" providerId="ADAL" clId="{671BD114-AFA7-4898-95AE-B4D295F9DF1A}" dt="2023-08-01T09:04:20.658" v="542"/>
          <ac:spMkLst>
            <pc:docMk/>
            <pc:sldMk cId="1030404478" sldId="267"/>
            <ac:spMk id="22" creationId="{D906F0B7-64AA-95AC-68D3-8B849EB2B3DF}"/>
          </ac:spMkLst>
        </pc:spChg>
        <pc:spChg chg="mod">
          <ac:chgData name="Luuk Schouten | GRIP Facility" userId="777079b7-0ddd-4caf-8102-cd84a434c154" providerId="ADAL" clId="{671BD114-AFA7-4898-95AE-B4D295F9DF1A}" dt="2023-08-01T08:47:50.041" v="380" actId="1076"/>
          <ac:spMkLst>
            <pc:docMk/>
            <pc:sldMk cId="1030404478" sldId="267"/>
            <ac:spMk id="26" creationId="{5237A338-3771-A588-E810-4271069C099B}"/>
          </ac:spMkLst>
        </pc:spChg>
        <pc:spChg chg="mod">
          <ac:chgData name="Luuk Schouten | GRIP Facility" userId="777079b7-0ddd-4caf-8102-cd84a434c154" providerId="ADAL" clId="{671BD114-AFA7-4898-95AE-B4D295F9DF1A}" dt="2023-08-01T09:04:20.658" v="542"/>
          <ac:spMkLst>
            <pc:docMk/>
            <pc:sldMk cId="1030404478" sldId="267"/>
            <ac:spMk id="27" creationId="{EBF2B526-47C4-26BB-1977-0CB13A013886}"/>
          </ac:spMkLst>
        </pc:spChg>
        <pc:spChg chg="mod">
          <ac:chgData name="Luuk Schouten | GRIP Facility" userId="777079b7-0ddd-4caf-8102-cd84a434c154" providerId="ADAL" clId="{671BD114-AFA7-4898-95AE-B4D295F9DF1A}" dt="2023-08-01T09:04:40.071" v="545"/>
          <ac:spMkLst>
            <pc:docMk/>
            <pc:sldMk cId="1030404478" sldId="267"/>
            <ac:spMk id="30" creationId="{F229700A-0258-2807-B6FB-03CEBC1E89F3}"/>
          </ac:spMkLst>
        </pc:spChg>
        <pc:spChg chg="mod">
          <ac:chgData name="Luuk Schouten | GRIP Facility" userId="777079b7-0ddd-4caf-8102-cd84a434c154" providerId="ADAL" clId="{671BD114-AFA7-4898-95AE-B4D295F9DF1A}" dt="2023-08-01T09:04:40.071" v="545"/>
          <ac:spMkLst>
            <pc:docMk/>
            <pc:sldMk cId="1030404478" sldId="267"/>
            <ac:spMk id="31" creationId="{F1CDF92F-D047-F6B1-770D-A85DCE348637}"/>
          </ac:spMkLst>
        </pc:spChg>
        <pc:spChg chg="mod">
          <ac:chgData name="Luuk Schouten | GRIP Facility" userId="777079b7-0ddd-4caf-8102-cd84a434c154" providerId="ADAL" clId="{671BD114-AFA7-4898-95AE-B4D295F9DF1A}" dt="2023-08-01T09:04:40.071" v="545"/>
          <ac:spMkLst>
            <pc:docMk/>
            <pc:sldMk cId="1030404478" sldId="267"/>
            <ac:spMk id="32" creationId="{CD1AE3BA-C822-40EE-F105-CA03618BFE8C}"/>
          </ac:spMkLst>
        </pc:spChg>
        <pc:spChg chg="mod">
          <ac:chgData name="Luuk Schouten | GRIP Facility" userId="777079b7-0ddd-4caf-8102-cd84a434c154" providerId="ADAL" clId="{671BD114-AFA7-4898-95AE-B4D295F9DF1A}" dt="2023-08-01T09:04:40.071" v="545"/>
          <ac:spMkLst>
            <pc:docMk/>
            <pc:sldMk cId="1030404478" sldId="267"/>
            <ac:spMk id="33" creationId="{530948CB-BC1C-E22D-15DF-BA0381342929}"/>
          </ac:spMkLst>
        </pc:spChg>
        <pc:spChg chg="mod">
          <ac:chgData name="Luuk Schouten | GRIP Facility" userId="777079b7-0ddd-4caf-8102-cd84a434c154" providerId="ADAL" clId="{671BD114-AFA7-4898-95AE-B4D295F9DF1A}" dt="2023-08-01T09:04:40.071" v="545"/>
          <ac:spMkLst>
            <pc:docMk/>
            <pc:sldMk cId="1030404478" sldId="267"/>
            <ac:spMk id="34" creationId="{19A30F67-3EB4-F97D-14A9-C82C09D45895}"/>
          </ac:spMkLst>
        </pc:spChg>
        <pc:spChg chg="mod">
          <ac:chgData name="Luuk Schouten | GRIP Facility" userId="777079b7-0ddd-4caf-8102-cd84a434c154" providerId="ADAL" clId="{671BD114-AFA7-4898-95AE-B4D295F9DF1A}" dt="2023-08-01T09:04:40.071" v="545"/>
          <ac:spMkLst>
            <pc:docMk/>
            <pc:sldMk cId="1030404478" sldId="267"/>
            <ac:spMk id="35" creationId="{E84C6486-28E5-C2EB-30B2-9BCC92D168C2}"/>
          </ac:spMkLst>
        </pc:spChg>
        <pc:spChg chg="mod">
          <ac:chgData name="Luuk Schouten | GRIP Facility" userId="777079b7-0ddd-4caf-8102-cd84a434c154" providerId="ADAL" clId="{671BD114-AFA7-4898-95AE-B4D295F9DF1A}" dt="2023-08-01T09:04:40.071" v="545"/>
          <ac:spMkLst>
            <pc:docMk/>
            <pc:sldMk cId="1030404478" sldId="267"/>
            <ac:spMk id="36" creationId="{A5E60096-1A24-FCE3-EEE3-EA642C2B784B}"/>
          </ac:spMkLst>
        </pc:spChg>
        <pc:spChg chg="mod">
          <ac:chgData name="Luuk Schouten | GRIP Facility" userId="777079b7-0ddd-4caf-8102-cd84a434c154" providerId="ADAL" clId="{671BD114-AFA7-4898-95AE-B4D295F9DF1A}" dt="2023-08-01T09:04:40.071" v="545"/>
          <ac:spMkLst>
            <pc:docMk/>
            <pc:sldMk cId="1030404478" sldId="267"/>
            <ac:spMk id="37" creationId="{AB027DB2-5DE1-FB99-1C3E-D360BECAEA4F}"/>
          </ac:spMkLst>
        </pc:spChg>
        <pc:spChg chg="mod">
          <ac:chgData name="Luuk Schouten | GRIP Facility" userId="777079b7-0ddd-4caf-8102-cd84a434c154" providerId="ADAL" clId="{671BD114-AFA7-4898-95AE-B4D295F9DF1A}" dt="2023-08-01T09:04:40.071" v="545"/>
          <ac:spMkLst>
            <pc:docMk/>
            <pc:sldMk cId="1030404478" sldId="267"/>
            <ac:spMk id="38" creationId="{1AE5E871-D9C4-551F-337B-E60702D934AA}"/>
          </ac:spMkLst>
        </pc:spChg>
        <pc:spChg chg="mod">
          <ac:chgData name="Luuk Schouten | GRIP Facility" userId="777079b7-0ddd-4caf-8102-cd84a434c154" providerId="ADAL" clId="{671BD114-AFA7-4898-95AE-B4D295F9DF1A}" dt="2023-08-01T09:04:40.071" v="545"/>
          <ac:spMkLst>
            <pc:docMk/>
            <pc:sldMk cId="1030404478" sldId="267"/>
            <ac:spMk id="39" creationId="{097F80A6-AE7A-AFF1-AC14-D8D07B5DCCBC}"/>
          </ac:spMkLst>
        </pc:spChg>
        <pc:spChg chg="mod">
          <ac:chgData name="Luuk Schouten | GRIP Facility" userId="777079b7-0ddd-4caf-8102-cd84a434c154" providerId="ADAL" clId="{671BD114-AFA7-4898-95AE-B4D295F9DF1A}" dt="2023-08-01T09:04:40.071" v="545"/>
          <ac:spMkLst>
            <pc:docMk/>
            <pc:sldMk cId="1030404478" sldId="267"/>
            <ac:spMk id="40" creationId="{3C12200C-5CF4-0149-1FF2-C6C95792BF92}"/>
          </ac:spMkLst>
        </pc:spChg>
        <pc:spChg chg="mod">
          <ac:chgData name="Luuk Schouten | GRIP Facility" userId="777079b7-0ddd-4caf-8102-cd84a434c154" providerId="ADAL" clId="{671BD114-AFA7-4898-95AE-B4D295F9DF1A}" dt="2023-08-01T09:04:40.071" v="545"/>
          <ac:spMkLst>
            <pc:docMk/>
            <pc:sldMk cId="1030404478" sldId="267"/>
            <ac:spMk id="41" creationId="{1C59FDF1-7AE9-78FE-AC49-1C3F9818ED87}"/>
          </ac:spMkLst>
        </pc:spChg>
        <pc:spChg chg="del">
          <ac:chgData name="Luuk Schouten | GRIP Facility" userId="777079b7-0ddd-4caf-8102-cd84a434c154" providerId="ADAL" clId="{671BD114-AFA7-4898-95AE-B4D295F9DF1A}" dt="2023-08-01T08:46:22.393" v="362" actId="478"/>
          <ac:spMkLst>
            <pc:docMk/>
            <pc:sldMk cId="1030404478" sldId="267"/>
            <ac:spMk id="70" creationId="{C1E2DAA2-C08F-44AD-68CC-DDDD883E49E2}"/>
          </ac:spMkLst>
        </pc:spChg>
        <pc:spChg chg="del">
          <ac:chgData name="Luuk Schouten | GRIP Facility" userId="777079b7-0ddd-4caf-8102-cd84a434c154" providerId="ADAL" clId="{671BD114-AFA7-4898-95AE-B4D295F9DF1A}" dt="2023-08-01T08:46:14.009" v="359" actId="478"/>
          <ac:spMkLst>
            <pc:docMk/>
            <pc:sldMk cId="1030404478" sldId="267"/>
            <ac:spMk id="72" creationId="{60F80C7D-D459-81C8-3767-6164B86EAB00}"/>
          </ac:spMkLst>
        </pc:spChg>
        <pc:spChg chg="del">
          <ac:chgData name="Luuk Schouten | GRIP Facility" userId="777079b7-0ddd-4caf-8102-cd84a434c154" providerId="ADAL" clId="{671BD114-AFA7-4898-95AE-B4D295F9DF1A}" dt="2023-08-01T08:46:06.962" v="356" actId="478"/>
          <ac:spMkLst>
            <pc:docMk/>
            <pc:sldMk cId="1030404478" sldId="267"/>
            <ac:spMk id="73" creationId="{152B0E0F-DD0D-E92C-6227-2A7AF6D4F686}"/>
          </ac:spMkLst>
        </pc:spChg>
        <pc:spChg chg="del">
          <ac:chgData name="Luuk Schouten | GRIP Facility" userId="777079b7-0ddd-4caf-8102-cd84a434c154" providerId="ADAL" clId="{671BD114-AFA7-4898-95AE-B4D295F9DF1A}" dt="2023-08-01T08:46:11.805" v="358" actId="478"/>
          <ac:spMkLst>
            <pc:docMk/>
            <pc:sldMk cId="1030404478" sldId="267"/>
            <ac:spMk id="74" creationId="{7FCF26D9-DA27-D09E-528E-CD5618E54A7D}"/>
          </ac:spMkLst>
        </pc:spChg>
        <pc:spChg chg="mod">
          <ac:chgData name="Luuk Schouten | GRIP Facility" userId="777079b7-0ddd-4caf-8102-cd84a434c154" providerId="ADAL" clId="{671BD114-AFA7-4898-95AE-B4D295F9DF1A}" dt="2023-08-01T08:47:16.261" v="376" actId="1076"/>
          <ac:spMkLst>
            <pc:docMk/>
            <pc:sldMk cId="1030404478" sldId="267"/>
            <ac:spMk id="76" creationId="{301593E6-8E2A-BB6A-78A3-1E4BE21452E8}"/>
          </ac:spMkLst>
        </pc:spChg>
        <pc:spChg chg="mod">
          <ac:chgData name="Luuk Schouten | GRIP Facility" userId="777079b7-0ddd-4caf-8102-cd84a434c154" providerId="ADAL" clId="{671BD114-AFA7-4898-95AE-B4D295F9DF1A}" dt="2023-08-01T08:47:12.003" v="375" actId="1076"/>
          <ac:spMkLst>
            <pc:docMk/>
            <pc:sldMk cId="1030404478" sldId="267"/>
            <ac:spMk id="77" creationId="{4673CBED-079C-CD29-3288-F94B1C412648}"/>
          </ac:spMkLst>
        </pc:spChg>
        <pc:spChg chg="mod">
          <ac:chgData name="Luuk Schouten | GRIP Facility" userId="777079b7-0ddd-4caf-8102-cd84a434c154" providerId="ADAL" clId="{671BD114-AFA7-4898-95AE-B4D295F9DF1A}" dt="2023-08-01T08:47:22.882" v="377" actId="1076"/>
          <ac:spMkLst>
            <pc:docMk/>
            <pc:sldMk cId="1030404478" sldId="267"/>
            <ac:spMk id="78" creationId="{08D2816F-08C5-559E-80FF-F09D9D25E70E}"/>
          </ac:spMkLst>
        </pc:spChg>
        <pc:spChg chg="mod">
          <ac:chgData name="Luuk Schouten | GRIP Facility" userId="777079b7-0ddd-4caf-8102-cd84a434c154" providerId="ADAL" clId="{671BD114-AFA7-4898-95AE-B4D295F9DF1A}" dt="2023-08-01T08:46:41.369" v="367" actId="1076"/>
          <ac:spMkLst>
            <pc:docMk/>
            <pc:sldMk cId="1030404478" sldId="267"/>
            <ac:spMk id="85" creationId="{3257B77F-E095-76A6-12BC-040BA6157531}"/>
          </ac:spMkLst>
        </pc:spChg>
        <pc:grpChg chg="add del mod">
          <ac:chgData name="Luuk Schouten | GRIP Facility" userId="777079b7-0ddd-4caf-8102-cd84a434c154" providerId="ADAL" clId="{671BD114-AFA7-4898-95AE-B4D295F9DF1A}" dt="2023-08-01T09:04:31.366" v="544" actId="478"/>
          <ac:grpSpMkLst>
            <pc:docMk/>
            <pc:sldMk cId="1030404478" sldId="267"/>
            <ac:grpSpMk id="3" creationId="{4BB2983E-09CD-74E9-27AA-1F4B688812BF}"/>
          </ac:grpSpMkLst>
        </pc:grpChg>
        <pc:grpChg chg="del mod">
          <ac:chgData name="Luuk Schouten | GRIP Facility" userId="777079b7-0ddd-4caf-8102-cd84a434c154" providerId="ADAL" clId="{671BD114-AFA7-4898-95AE-B4D295F9DF1A}" dt="2023-08-01T08:49:00.584" v="390" actId="478"/>
          <ac:grpSpMkLst>
            <pc:docMk/>
            <pc:sldMk cId="1030404478" sldId="267"/>
            <ac:grpSpMk id="13" creationId="{61DFFAEF-C61A-DA7C-DDDF-1C65A04024CE}"/>
          </ac:grpSpMkLst>
        </pc:grpChg>
        <pc:grpChg chg="add del mod">
          <ac:chgData name="Luuk Schouten | GRIP Facility" userId="777079b7-0ddd-4caf-8102-cd84a434c154" providerId="ADAL" clId="{671BD114-AFA7-4898-95AE-B4D295F9DF1A}" dt="2023-08-01T09:05:20.257" v="547" actId="478"/>
          <ac:grpSpMkLst>
            <pc:docMk/>
            <pc:sldMk cId="1030404478" sldId="267"/>
            <ac:grpSpMk id="29" creationId="{84CA9B70-EF3F-6563-01A2-C6A81A6A30DC}"/>
          </ac:grpSpMkLst>
        </pc:grpChg>
        <pc:grpChg chg="del">
          <ac:chgData name="Luuk Schouten | GRIP Facility" userId="777079b7-0ddd-4caf-8102-cd84a434c154" providerId="ADAL" clId="{671BD114-AFA7-4898-95AE-B4D295F9DF1A}" dt="2023-08-01T08:46:11.805" v="358" actId="478"/>
          <ac:grpSpMkLst>
            <pc:docMk/>
            <pc:sldMk cId="1030404478" sldId="267"/>
            <ac:grpSpMk id="71" creationId="{778FAC06-647D-12C3-52AA-EC04750334B1}"/>
          </ac:grpSpMkLst>
        </pc:grpChg>
        <pc:picChg chg="add mod">
          <ac:chgData name="Luuk Schouten | GRIP Facility" userId="777079b7-0ddd-4caf-8102-cd84a434c154" providerId="ADAL" clId="{671BD114-AFA7-4898-95AE-B4D295F9DF1A}" dt="2023-08-10T09:20:44.914" v="2876" actId="1076"/>
          <ac:picMkLst>
            <pc:docMk/>
            <pc:sldMk cId="1030404478" sldId="267"/>
            <ac:picMk id="3" creationId="{C900A0D4-0132-7DDA-03B7-48C2D920379B}"/>
          </ac:picMkLst>
        </pc:picChg>
        <pc:picChg chg="del">
          <ac:chgData name="Luuk Schouten | GRIP Facility" userId="777079b7-0ddd-4caf-8102-cd84a434c154" providerId="ADAL" clId="{671BD114-AFA7-4898-95AE-B4D295F9DF1A}" dt="2023-08-01T08:45:52.750" v="352" actId="478"/>
          <ac:picMkLst>
            <pc:docMk/>
            <pc:sldMk cId="1030404478" sldId="267"/>
            <ac:picMk id="10" creationId="{45EC0AFB-1BE6-E5E7-127C-FADDC2F9D92F}"/>
          </ac:picMkLst>
        </pc:picChg>
        <pc:picChg chg="mod">
          <ac:chgData name="Luuk Schouten | GRIP Facility" userId="777079b7-0ddd-4caf-8102-cd84a434c154" providerId="ADAL" clId="{671BD114-AFA7-4898-95AE-B4D295F9DF1A}" dt="2023-08-01T09:04:20.658" v="542"/>
          <ac:picMkLst>
            <pc:docMk/>
            <pc:sldMk cId="1030404478" sldId="267"/>
            <ac:picMk id="28" creationId="{7EC0DE0B-8F8B-EDE1-1E84-5F51F2289376}"/>
          </ac:picMkLst>
        </pc:picChg>
        <pc:picChg chg="mod">
          <ac:chgData name="Luuk Schouten | GRIP Facility" userId="777079b7-0ddd-4caf-8102-cd84a434c154" providerId="ADAL" clId="{671BD114-AFA7-4898-95AE-B4D295F9DF1A}" dt="2023-08-01T09:04:40.071" v="545"/>
          <ac:picMkLst>
            <pc:docMk/>
            <pc:sldMk cId="1030404478" sldId="267"/>
            <ac:picMk id="42" creationId="{C2358DE0-2837-3B73-B670-F302A709852D}"/>
          </ac:picMkLst>
        </pc:picChg>
        <pc:picChg chg="add del mod">
          <ac:chgData name="Luuk Schouten | GRIP Facility" userId="777079b7-0ddd-4caf-8102-cd84a434c154" providerId="ADAL" clId="{671BD114-AFA7-4898-95AE-B4D295F9DF1A}" dt="2023-08-01T09:06:17.104" v="555" actId="478"/>
          <ac:picMkLst>
            <pc:docMk/>
            <pc:sldMk cId="1030404478" sldId="267"/>
            <ac:picMk id="44" creationId="{D34F0ACE-2072-5965-86CC-EA22F9D7A38C}"/>
          </ac:picMkLst>
        </pc:picChg>
        <pc:picChg chg="del">
          <ac:chgData name="Luuk Schouten | GRIP Facility" userId="777079b7-0ddd-4caf-8102-cd84a434c154" providerId="ADAL" clId="{671BD114-AFA7-4898-95AE-B4D295F9DF1A}" dt="2023-08-01T08:46:09.058" v="357" actId="478"/>
          <ac:picMkLst>
            <pc:docMk/>
            <pc:sldMk cId="1030404478" sldId="267"/>
            <ac:picMk id="75" creationId="{BB9B95EF-C6F0-F197-6538-F3FBE506B42F}"/>
          </ac:picMkLst>
        </pc:picChg>
        <pc:picChg chg="mod">
          <ac:chgData name="Luuk Schouten | GRIP Facility" userId="777079b7-0ddd-4caf-8102-cd84a434c154" providerId="ADAL" clId="{671BD114-AFA7-4898-95AE-B4D295F9DF1A}" dt="2023-08-01T08:47:12.003" v="375" actId="1076"/>
          <ac:picMkLst>
            <pc:docMk/>
            <pc:sldMk cId="1030404478" sldId="267"/>
            <ac:picMk id="79" creationId="{481954EA-4550-AE9E-3C8D-D3198BE04869}"/>
          </ac:picMkLst>
        </pc:picChg>
        <pc:picChg chg="del">
          <ac:chgData name="Luuk Schouten | GRIP Facility" userId="777079b7-0ddd-4caf-8102-cd84a434c154" providerId="ADAL" clId="{671BD114-AFA7-4898-95AE-B4D295F9DF1A}" dt="2023-08-01T08:45:53.545" v="353" actId="478"/>
          <ac:picMkLst>
            <pc:docMk/>
            <pc:sldMk cId="1030404478" sldId="267"/>
            <ac:picMk id="97" creationId="{8476ADA8-4F4F-881A-7B6A-BBB503EACB40}"/>
          </ac:picMkLst>
        </pc:picChg>
        <pc:picChg chg="del">
          <ac:chgData name="Luuk Schouten | GRIP Facility" userId="777079b7-0ddd-4caf-8102-cd84a434c154" providerId="ADAL" clId="{671BD114-AFA7-4898-95AE-B4D295F9DF1A}" dt="2023-08-01T08:45:54.187" v="354" actId="478"/>
          <ac:picMkLst>
            <pc:docMk/>
            <pc:sldMk cId="1030404478" sldId="267"/>
            <ac:picMk id="99" creationId="{B3B4A801-941A-A041-1790-4C50647F33E5}"/>
          </ac:picMkLst>
        </pc:picChg>
        <pc:cxnChg chg="mod">
          <ac:chgData name="Luuk Schouten | GRIP Facility" userId="777079b7-0ddd-4caf-8102-cd84a434c154" providerId="ADAL" clId="{671BD114-AFA7-4898-95AE-B4D295F9DF1A}" dt="2023-08-01T08:47:35.618" v="378" actId="1076"/>
          <ac:cxnSpMkLst>
            <pc:docMk/>
            <pc:sldMk cId="1030404478" sldId="267"/>
            <ac:cxnSpMk id="21" creationId="{07F035DA-A2C2-D823-FAAA-AEBE3F141C54}"/>
          </ac:cxnSpMkLst>
        </pc:cxnChg>
        <pc:cxnChg chg="del">
          <ac:chgData name="Luuk Schouten | GRIP Facility" userId="777079b7-0ddd-4caf-8102-cd84a434c154" providerId="ADAL" clId="{671BD114-AFA7-4898-95AE-B4D295F9DF1A}" dt="2023-08-01T08:46:16.243" v="361" actId="478"/>
          <ac:cxnSpMkLst>
            <pc:docMk/>
            <pc:sldMk cId="1030404478" sldId="267"/>
            <ac:cxnSpMk id="69" creationId="{0EF2BCEF-5F02-0EE7-6099-E853470C8FF5}"/>
          </ac:cxnSpMkLst>
        </pc:cxnChg>
      </pc:sldChg>
      <pc:sldChg chg="del">
        <pc:chgData name="Luuk Schouten | GRIP Facility" userId="777079b7-0ddd-4caf-8102-cd84a434c154" providerId="ADAL" clId="{671BD114-AFA7-4898-95AE-B4D295F9DF1A}" dt="2023-08-01T08:10:26.949" v="1" actId="47"/>
        <pc:sldMkLst>
          <pc:docMk/>
          <pc:sldMk cId="3407213084" sldId="270"/>
        </pc:sldMkLst>
      </pc:sldChg>
      <pc:sldChg chg="del">
        <pc:chgData name="Luuk Schouten | GRIP Facility" userId="777079b7-0ddd-4caf-8102-cd84a434c154" providerId="ADAL" clId="{671BD114-AFA7-4898-95AE-B4D295F9DF1A}" dt="2023-08-01T08:10:26.430" v="0" actId="47"/>
        <pc:sldMkLst>
          <pc:docMk/>
          <pc:sldMk cId="484842231" sldId="274"/>
        </pc:sldMkLst>
      </pc:sldChg>
      <pc:sldChg chg="add del">
        <pc:chgData name="Luuk Schouten | GRIP Facility" userId="777079b7-0ddd-4caf-8102-cd84a434c154" providerId="ADAL" clId="{671BD114-AFA7-4898-95AE-B4D295F9DF1A}" dt="2023-08-01T09:54:31.638" v="1314"/>
        <pc:sldMkLst>
          <pc:docMk/>
          <pc:sldMk cId="3036410925" sldId="275"/>
        </pc:sldMkLst>
      </pc:sldChg>
      <pc:sldChg chg="del">
        <pc:chgData name="Luuk Schouten | GRIP Facility" userId="777079b7-0ddd-4caf-8102-cd84a434c154" providerId="ADAL" clId="{671BD114-AFA7-4898-95AE-B4D295F9DF1A}" dt="2023-08-01T08:10:27.503" v="2" actId="47"/>
        <pc:sldMkLst>
          <pc:docMk/>
          <pc:sldMk cId="1970405227" sldId="277"/>
        </pc:sldMkLst>
      </pc:sldChg>
      <pc:sldChg chg="del">
        <pc:chgData name="Luuk Schouten | GRIP Facility" userId="777079b7-0ddd-4caf-8102-cd84a434c154" providerId="ADAL" clId="{671BD114-AFA7-4898-95AE-B4D295F9DF1A}" dt="2023-08-01T08:10:27.984" v="3" actId="47"/>
        <pc:sldMkLst>
          <pc:docMk/>
          <pc:sldMk cId="489675389" sldId="280"/>
        </pc:sldMkLst>
      </pc:sldChg>
      <pc:sldChg chg="del">
        <pc:chgData name="Luuk Schouten | GRIP Facility" userId="777079b7-0ddd-4caf-8102-cd84a434c154" providerId="ADAL" clId="{671BD114-AFA7-4898-95AE-B4D295F9DF1A}" dt="2023-08-01T08:10:48.076" v="10" actId="47"/>
        <pc:sldMkLst>
          <pc:docMk/>
          <pc:sldMk cId="1957603784" sldId="281"/>
        </pc:sldMkLst>
      </pc:sldChg>
      <pc:sldChg chg="addSp delSp modSp mod">
        <pc:chgData name="Luuk Schouten | GRIP Facility" userId="777079b7-0ddd-4caf-8102-cd84a434c154" providerId="ADAL" clId="{671BD114-AFA7-4898-95AE-B4D295F9DF1A}" dt="2023-08-10T09:27:19.270" v="3099" actId="255"/>
        <pc:sldMkLst>
          <pc:docMk/>
          <pc:sldMk cId="3363173234" sldId="288"/>
        </pc:sldMkLst>
        <pc:spChg chg="add del">
          <ac:chgData name="Luuk Schouten | GRIP Facility" userId="777079b7-0ddd-4caf-8102-cd84a434c154" providerId="ADAL" clId="{671BD114-AFA7-4898-95AE-B4D295F9DF1A}" dt="2023-08-10T09:26:14.251" v="3013" actId="22"/>
          <ac:spMkLst>
            <pc:docMk/>
            <pc:sldMk cId="3363173234" sldId="288"/>
            <ac:spMk id="3" creationId="{FBEF5D03-2A36-739E-EBE2-AC66825A21B7}"/>
          </ac:spMkLst>
        </pc:spChg>
        <pc:spChg chg="add del mod">
          <ac:chgData name="Luuk Schouten | GRIP Facility" userId="777079b7-0ddd-4caf-8102-cd84a434c154" providerId="ADAL" clId="{671BD114-AFA7-4898-95AE-B4D295F9DF1A}" dt="2023-08-10T09:27:19.270" v="3099" actId="255"/>
          <ac:spMkLst>
            <pc:docMk/>
            <pc:sldMk cId="3363173234" sldId="288"/>
            <ac:spMk id="10" creationId="{22674926-CBA3-A482-AC08-E117F0BE30A5}"/>
          </ac:spMkLst>
        </pc:spChg>
      </pc:sldChg>
      <pc:sldChg chg="addSp delSp modSp mod">
        <pc:chgData name="Luuk Schouten | GRIP Facility" userId="777079b7-0ddd-4caf-8102-cd84a434c154" providerId="ADAL" clId="{671BD114-AFA7-4898-95AE-B4D295F9DF1A}" dt="2023-08-23T12:10:59.860" v="3225" actId="113"/>
        <pc:sldMkLst>
          <pc:docMk/>
          <pc:sldMk cId="707554112" sldId="290"/>
        </pc:sldMkLst>
        <pc:spChg chg="mod">
          <ac:chgData name="Luuk Schouten | GRIP Facility" userId="777079b7-0ddd-4caf-8102-cd84a434c154" providerId="ADAL" clId="{671BD114-AFA7-4898-95AE-B4D295F9DF1A}" dt="2023-08-01T09:51:06.426" v="1282" actId="207"/>
          <ac:spMkLst>
            <pc:docMk/>
            <pc:sldMk cId="707554112" sldId="290"/>
            <ac:spMk id="4" creationId="{AAB9A6E4-7A51-6D99-CE31-F72FABF1D99F}"/>
          </ac:spMkLst>
        </pc:spChg>
        <pc:spChg chg="add del">
          <ac:chgData name="Luuk Schouten | GRIP Facility" userId="777079b7-0ddd-4caf-8102-cd84a434c154" providerId="ADAL" clId="{671BD114-AFA7-4898-95AE-B4D295F9DF1A}" dt="2023-08-01T08:34:45.387" v="159" actId="22"/>
          <ac:spMkLst>
            <pc:docMk/>
            <pc:sldMk cId="707554112" sldId="290"/>
            <ac:spMk id="6" creationId="{AC435048-D12E-8D30-E1D2-A43CB46EADF3}"/>
          </ac:spMkLst>
        </pc:spChg>
        <pc:spChg chg="add mod">
          <ac:chgData name="Luuk Schouten | GRIP Facility" userId="777079b7-0ddd-4caf-8102-cd84a434c154" providerId="ADAL" clId="{671BD114-AFA7-4898-95AE-B4D295F9DF1A}" dt="2023-08-23T12:10:59.860" v="3225" actId="113"/>
          <ac:spMkLst>
            <pc:docMk/>
            <pc:sldMk cId="707554112" sldId="290"/>
            <ac:spMk id="7" creationId="{A0748CEA-E198-F055-F367-C1C4C8679169}"/>
          </ac:spMkLst>
        </pc:spChg>
        <pc:grpChg chg="del">
          <ac:chgData name="Luuk Schouten | GRIP Facility" userId="777079b7-0ddd-4caf-8102-cd84a434c154" providerId="ADAL" clId="{671BD114-AFA7-4898-95AE-B4D295F9DF1A}" dt="2023-08-01T08:34:33.655" v="155" actId="478"/>
          <ac:grpSpMkLst>
            <pc:docMk/>
            <pc:sldMk cId="707554112" sldId="290"/>
            <ac:grpSpMk id="3" creationId="{0EBBEA7B-BCC3-B6D7-98C2-3767AFDE4F28}"/>
          </ac:grpSpMkLst>
        </pc:grpChg>
        <pc:grpChg chg="del">
          <ac:chgData name="Luuk Schouten | GRIP Facility" userId="777079b7-0ddd-4caf-8102-cd84a434c154" providerId="ADAL" clId="{671BD114-AFA7-4898-95AE-B4D295F9DF1A}" dt="2023-08-01T08:34:35.314" v="156" actId="478"/>
          <ac:grpSpMkLst>
            <pc:docMk/>
            <pc:sldMk cId="707554112" sldId="290"/>
            <ac:grpSpMk id="12" creationId="{6196865B-DA32-C075-1BEB-C02FACB3A63A}"/>
          </ac:grpSpMkLst>
        </pc:grpChg>
        <pc:grpChg chg="del">
          <ac:chgData name="Luuk Schouten | GRIP Facility" userId="777079b7-0ddd-4caf-8102-cd84a434c154" providerId="ADAL" clId="{671BD114-AFA7-4898-95AE-B4D295F9DF1A}" dt="2023-08-01T08:34:37.850" v="157" actId="478"/>
          <ac:grpSpMkLst>
            <pc:docMk/>
            <pc:sldMk cId="707554112" sldId="290"/>
            <ac:grpSpMk id="15" creationId="{C03EEBB7-96AB-E7C9-99F7-BAB3B188301E}"/>
          </ac:grpSpMkLst>
        </pc:grpChg>
        <pc:grpChg chg="mod">
          <ac:chgData name="Luuk Schouten | GRIP Facility" userId="777079b7-0ddd-4caf-8102-cd84a434c154" providerId="ADAL" clId="{671BD114-AFA7-4898-95AE-B4D295F9DF1A}" dt="2023-08-01T08:34:31.086" v="154" actId="14100"/>
          <ac:grpSpMkLst>
            <pc:docMk/>
            <pc:sldMk cId="707554112" sldId="290"/>
            <ac:grpSpMk id="66" creationId="{EB171354-0F91-284B-6C85-E5198860A366}"/>
          </ac:grpSpMkLst>
        </pc:grpChg>
      </pc:sldChg>
      <pc:sldChg chg="del">
        <pc:chgData name="Luuk Schouten | GRIP Facility" userId="777079b7-0ddd-4caf-8102-cd84a434c154" providerId="ADAL" clId="{671BD114-AFA7-4898-95AE-B4D295F9DF1A}" dt="2023-08-01T08:10:28.976" v="5" actId="47"/>
        <pc:sldMkLst>
          <pc:docMk/>
          <pc:sldMk cId="3936167479" sldId="294"/>
        </pc:sldMkLst>
      </pc:sldChg>
      <pc:sldChg chg="del">
        <pc:chgData name="Luuk Schouten | GRIP Facility" userId="777079b7-0ddd-4caf-8102-cd84a434c154" providerId="ADAL" clId="{671BD114-AFA7-4898-95AE-B4D295F9DF1A}" dt="2023-08-01T09:54:02.724" v="1313" actId="47"/>
        <pc:sldMkLst>
          <pc:docMk/>
          <pc:sldMk cId="3052706523" sldId="295"/>
        </pc:sldMkLst>
      </pc:sldChg>
      <pc:sldChg chg="del">
        <pc:chgData name="Luuk Schouten | GRIP Facility" userId="777079b7-0ddd-4caf-8102-cd84a434c154" providerId="ADAL" clId="{671BD114-AFA7-4898-95AE-B4D295F9DF1A}" dt="2023-08-01T08:49:59.359" v="404" actId="47"/>
        <pc:sldMkLst>
          <pc:docMk/>
          <pc:sldMk cId="3064237151" sldId="296"/>
        </pc:sldMkLst>
      </pc:sldChg>
      <pc:sldChg chg="del">
        <pc:chgData name="Luuk Schouten | GRIP Facility" userId="777079b7-0ddd-4caf-8102-cd84a434c154" providerId="ADAL" clId="{671BD114-AFA7-4898-95AE-B4D295F9DF1A}" dt="2023-08-01T08:10:41.464" v="8" actId="47"/>
        <pc:sldMkLst>
          <pc:docMk/>
          <pc:sldMk cId="301447594" sldId="297"/>
        </pc:sldMkLst>
      </pc:sldChg>
      <pc:sldChg chg="addSp delSp modSp mod">
        <pc:chgData name="Luuk Schouten | GRIP Facility" userId="777079b7-0ddd-4caf-8102-cd84a434c154" providerId="ADAL" clId="{671BD114-AFA7-4898-95AE-B4D295F9DF1A}" dt="2023-08-23T12:11:04.628" v="3227" actId="113"/>
        <pc:sldMkLst>
          <pc:docMk/>
          <pc:sldMk cId="858666234" sldId="299"/>
        </pc:sldMkLst>
        <pc:spChg chg="mod">
          <ac:chgData name="Luuk Schouten | GRIP Facility" userId="777079b7-0ddd-4caf-8102-cd84a434c154" providerId="ADAL" clId="{671BD114-AFA7-4898-95AE-B4D295F9DF1A}" dt="2023-08-14T13:04:22.583" v="3197" actId="20577"/>
          <ac:spMkLst>
            <pc:docMk/>
            <pc:sldMk cId="858666234" sldId="299"/>
            <ac:spMk id="4" creationId="{AAB9A6E4-7A51-6D99-CE31-F72FABF1D99F}"/>
          </ac:spMkLst>
        </pc:spChg>
        <pc:spChg chg="del mod topLvl">
          <ac:chgData name="Luuk Schouten | GRIP Facility" userId="777079b7-0ddd-4caf-8102-cd84a434c154" providerId="ADAL" clId="{671BD114-AFA7-4898-95AE-B4D295F9DF1A}" dt="2023-08-01T08:31:49.637" v="42"/>
          <ac:spMkLst>
            <pc:docMk/>
            <pc:sldMk cId="858666234" sldId="299"/>
            <ac:spMk id="5" creationId="{C23E9584-60A9-587A-8FD0-C791A38C8419}"/>
          </ac:spMkLst>
        </pc:spChg>
        <pc:spChg chg="del mod topLvl">
          <ac:chgData name="Luuk Schouten | GRIP Facility" userId="777079b7-0ddd-4caf-8102-cd84a434c154" providerId="ADAL" clId="{671BD114-AFA7-4898-95AE-B4D295F9DF1A}" dt="2023-08-01T08:31:26.686" v="30" actId="478"/>
          <ac:spMkLst>
            <pc:docMk/>
            <pc:sldMk cId="858666234" sldId="299"/>
            <ac:spMk id="7" creationId="{86540E84-F48B-FD16-786A-71CCC647EF96}"/>
          </ac:spMkLst>
        </pc:spChg>
        <pc:spChg chg="del mod">
          <ac:chgData name="Luuk Schouten | GRIP Facility" userId="777079b7-0ddd-4caf-8102-cd84a434c154" providerId="ADAL" clId="{671BD114-AFA7-4898-95AE-B4D295F9DF1A}" dt="2023-08-01T08:31:16.807" v="22" actId="478"/>
          <ac:spMkLst>
            <pc:docMk/>
            <pc:sldMk cId="858666234" sldId="299"/>
            <ac:spMk id="8" creationId="{320BBD1A-155D-BD56-8E5C-601C8933E131}"/>
          </ac:spMkLst>
        </pc:spChg>
        <pc:spChg chg="del mod">
          <ac:chgData name="Luuk Schouten | GRIP Facility" userId="777079b7-0ddd-4caf-8102-cd84a434c154" providerId="ADAL" clId="{671BD114-AFA7-4898-95AE-B4D295F9DF1A}" dt="2023-08-01T08:31:23.865" v="28" actId="478"/>
          <ac:spMkLst>
            <pc:docMk/>
            <pc:sldMk cId="858666234" sldId="299"/>
            <ac:spMk id="9" creationId="{9E4A0E82-C0B7-1528-6476-678F637F0675}"/>
          </ac:spMkLst>
        </pc:spChg>
        <pc:spChg chg="del mod">
          <ac:chgData name="Luuk Schouten | GRIP Facility" userId="777079b7-0ddd-4caf-8102-cd84a434c154" providerId="ADAL" clId="{671BD114-AFA7-4898-95AE-B4D295F9DF1A}" dt="2023-08-01T08:31:22.502" v="27" actId="478"/>
          <ac:spMkLst>
            <pc:docMk/>
            <pc:sldMk cId="858666234" sldId="299"/>
            <ac:spMk id="10" creationId="{F93CBE46-4D45-429E-4FA7-47FACDFBC547}"/>
          </ac:spMkLst>
        </pc:spChg>
        <pc:spChg chg="add mod">
          <ac:chgData name="Luuk Schouten | GRIP Facility" userId="777079b7-0ddd-4caf-8102-cd84a434c154" providerId="ADAL" clId="{671BD114-AFA7-4898-95AE-B4D295F9DF1A}" dt="2023-08-23T12:11:04.628" v="3227" actId="113"/>
          <ac:spMkLst>
            <pc:docMk/>
            <pc:sldMk cId="858666234" sldId="299"/>
            <ac:spMk id="13" creationId="{B3EDD854-4D53-247A-4059-186309D24FE4}"/>
          </ac:spMkLst>
        </pc:spChg>
        <pc:spChg chg="mod">
          <ac:chgData name="Luuk Schouten | GRIP Facility" userId="777079b7-0ddd-4caf-8102-cd84a434c154" providerId="ADAL" clId="{671BD114-AFA7-4898-95AE-B4D295F9DF1A}" dt="2023-08-01T09:57:14.010" v="1385" actId="207"/>
          <ac:spMkLst>
            <pc:docMk/>
            <pc:sldMk cId="858666234" sldId="299"/>
            <ac:spMk id="33" creationId="{E8A48DD9-1603-4892-0140-E0DFE8612DAA}"/>
          </ac:spMkLst>
        </pc:spChg>
        <pc:spChg chg="mod">
          <ac:chgData name="Luuk Schouten | GRIP Facility" userId="777079b7-0ddd-4caf-8102-cd84a434c154" providerId="ADAL" clId="{671BD114-AFA7-4898-95AE-B4D295F9DF1A}" dt="2023-08-01T09:57:11.036" v="1384" actId="207"/>
          <ac:spMkLst>
            <pc:docMk/>
            <pc:sldMk cId="858666234" sldId="299"/>
            <ac:spMk id="41" creationId="{EDB55C8C-4C1F-E2EF-07CE-05EF112B5945}"/>
          </ac:spMkLst>
        </pc:spChg>
        <pc:grpChg chg="add del mod">
          <ac:chgData name="Luuk Schouten | GRIP Facility" userId="777079b7-0ddd-4caf-8102-cd84a434c154" providerId="ADAL" clId="{671BD114-AFA7-4898-95AE-B4D295F9DF1A}" dt="2023-08-01T08:31:26.686" v="30" actId="478"/>
          <ac:grpSpMkLst>
            <pc:docMk/>
            <pc:sldMk cId="858666234" sldId="299"/>
            <ac:grpSpMk id="3" creationId="{2F23C001-D29A-7096-4389-02FE79BA2C1E}"/>
          </ac:grpSpMkLst>
        </pc:grpChg>
        <pc:grpChg chg="del mod">
          <ac:chgData name="Luuk Schouten | GRIP Facility" userId="777079b7-0ddd-4caf-8102-cd84a434c154" providerId="ADAL" clId="{671BD114-AFA7-4898-95AE-B4D295F9DF1A}" dt="2023-08-01T08:31:23.865" v="28" actId="478"/>
          <ac:grpSpMkLst>
            <pc:docMk/>
            <pc:sldMk cId="858666234" sldId="299"/>
            <ac:grpSpMk id="6" creationId="{94A7451B-6481-4F6F-A642-4583F6645710}"/>
          </ac:grpSpMkLst>
        </pc:grpChg>
        <pc:grpChg chg="del">
          <ac:chgData name="Luuk Schouten | GRIP Facility" userId="777079b7-0ddd-4caf-8102-cd84a434c154" providerId="ADAL" clId="{671BD114-AFA7-4898-95AE-B4D295F9DF1A}" dt="2023-08-10T08:18:34.679" v="1406" actId="478"/>
          <ac:grpSpMkLst>
            <pc:docMk/>
            <pc:sldMk cId="858666234" sldId="299"/>
            <ac:grpSpMk id="32" creationId="{DAE1347F-A090-B7F2-B575-A04730B00F8B}"/>
          </ac:grpSpMkLst>
        </pc:grpChg>
        <pc:grpChg chg="del">
          <ac:chgData name="Luuk Schouten | GRIP Facility" userId="777079b7-0ddd-4caf-8102-cd84a434c154" providerId="ADAL" clId="{671BD114-AFA7-4898-95AE-B4D295F9DF1A}" dt="2023-08-10T08:18:36.563" v="1407" actId="478"/>
          <ac:grpSpMkLst>
            <pc:docMk/>
            <pc:sldMk cId="858666234" sldId="299"/>
            <ac:grpSpMk id="40" creationId="{F10648F6-187E-AB94-2AE9-83027B3DEC7A}"/>
          </ac:grpSpMkLst>
        </pc:grpChg>
        <pc:picChg chg="mod">
          <ac:chgData name="Luuk Schouten | GRIP Facility" userId="777079b7-0ddd-4caf-8102-cd84a434c154" providerId="ADAL" clId="{671BD114-AFA7-4898-95AE-B4D295F9DF1A}" dt="2023-08-01T08:32:02.996" v="47" actId="1076"/>
          <ac:picMkLst>
            <pc:docMk/>
            <pc:sldMk cId="858666234" sldId="299"/>
            <ac:picMk id="2" creationId="{F9B3B0A2-B431-0ADA-B436-A174068459A4}"/>
          </ac:picMkLst>
        </pc:picChg>
        <pc:picChg chg="del mod">
          <ac:chgData name="Luuk Schouten | GRIP Facility" userId="777079b7-0ddd-4caf-8102-cd84a434c154" providerId="ADAL" clId="{671BD114-AFA7-4898-95AE-B4D295F9DF1A}" dt="2023-08-01T08:31:20.985" v="26" actId="478"/>
          <ac:picMkLst>
            <pc:docMk/>
            <pc:sldMk cId="858666234" sldId="299"/>
            <ac:picMk id="11" creationId="{162A100F-BED6-81C3-EDD3-32C3F3D3AE9A}"/>
          </ac:picMkLst>
        </pc:picChg>
      </pc:sldChg>
      <pc:sldChg chg="addSp delSp modSp add mod">
        <pc:chgData name="Luuk Schouten | GRIP Facility" userId="777079b7-0ddd-4caf-8102-cd84a434c154" providerId="ADAL" clId="{671BD114-AFA7-4898-95AE-B4D295F9DF1A}" dt="2023-08-23T12:09:49.309" v="3214" actId="255"/>
        <pc:sldMkLst>
          <pc:docMk/>
          <pc:sldMk cId="1091677126" sldId="300"/>
        </pc:sldMkLst>
        <pc:spChg chg="mod">
          <ac:chgData name="Luuk Schouten | GRIP Facility" userId="777079b7-0ddd-4caf-8102-cd84a434c154" providerId="ADAL" clId="{671BD114-AFA7-4898-95AE-B4D295F9DF1A}" dt="2023-08-01T09:51:16.159" v="1284" actId="207"/>
          <ac:spMkLst>
            <pc:docMk/>
            <pc:sldMk cId="1091677126" sldId="300"/>
            <ac:spMk id="2" creationId="{0AE8ADEA-184C-BE4F-4649-2B3EB0ADC49E}"/>
          </ac:spMkLst>
        </pc:spChg>
        <pc:spChg chg="add mod">
          <ac:chgData name="Luuk Schouten | GRIP Facility" userId="777079b7-0ddd-4caf-8102-cd84a434c154" providerId="ADAL" clId="{671BD114-AFA7-4898-95AE-B4D295F9DF1A}" dt="2023-08-23T12:09:49.309" v="3214" actId="255"/>
          <ac:spMkLst>
            <pc:docMk/>
            <pc:sldMk cId="1091677126" sldId="300"/>
            <ac:spMk id="3" creationId="{0D16B934-FB23-6B05-1B6B-E15847D045CD}"/>
          </ac:spMkLst>
        </pc:spChg>
        <pc:spChg chg="mod">
          <ac:chgData name="Luuk Schouten | GRIP Facility" userId="777079b7-0ddd-4caf-8102-cd84a434c154" providerId="ADAL" clId="{671BD114-AFA7-4898-95AE-B4D295F9DF1A}" dt="2023-08-01T09:24:01.185" v="635" actId="571"/>
          <ac:spMkLst>
            <pc:docMk/>
            <pc:sldMk cId="1091677126" sldId="300"/>
            <ac:spMk id="4" creationId="{7D738FF2-A62D-7039-E128-ADD88BCE95AB}"/>
          </ac:spMkLst>
        </pc:spChg>
        <pc:spChg chg="mod">
          <ac:chgData name="Luuk Schouten | GRIP Facility" userId="777079b7-0ddd-4caf-8102-cd84a434c154" providerId="ADAL" clId="{671BD114-AFA7-4898-95AE-B4D295F9DF1A}" dt="2023-08-01T09:24:01.185" v="635" actId="571"/>
          <ac:spMkLst>
            <pc:docMk/>
            <pc:sldMk cId="1091677126" sldId="300"/>
            <ac:spMk id="6" creationId="{6238B93A-AD61-3488-92EF-A00EA11C930E}"/>
          </ac:spMkLst>
        </pc:spChg>
        <pc:spChg chg="mod">
          <ac:chgData name="Luuk Schouten | GRIP Facility" userId="777079b7-0ddd-4caf-8102-cd84a434c154" providerId="ADAL" clId="{671BD114-AFA7-4898-95AE-B4D295F9DF1A}" dt="2023-08-01T09:24:01.185" v="635" actId="571"/>
          <ac:spMkLst>
            <pc:docMk/>
            <pc:sldMk cId="1091677126" sldId="300"/>
            <ac:spMk id="7" creationId="{AB0E3AEB-260A-ED58-335F-9D46E7D75586}"/>
          </ac:spMkLst>
        </pc:spChg>
        <pc:spChg chg="mod">
          <ac:chgData name="Luuk Schouten | GRIP Facility" userId="777079b7-0ddd-4caf-8102-cd84a434c154" providerId="ADAL" clId="{671BD114-AFA7-4898-95AE-B4D295F9DF1A}" dt="2023-08-01T09:24:01.185" v="635" actId="571"/>
          <ac:spMkLst>
            <pc:docMk/>
            <pc:sldMk cId="1091677126" sldId="300"/>
            <ac:spMk id="9" creationId="{38E30DD1-CAFA-4C46-E29E-74C59FE79900}"/>
          </ac:spMkLst>
        </pc:spChg>
        <pc:spChg chg="mod">
          <ac:chgData name="Luuk Schouten | GRIP Facility" userId="777079b7-0ddd-4caf-8102-cd84a434c154" providerId="ADAL" clId="{671BD114-AFA7-4898-95AE-B4D295F9DF1A}" dt="2023-08-01T09:24:01.185" v="635" actId="571"/>
          <ac:spMkLst>
            <pc:docMk/>
            <pc:sldMk cId="1091677126" sldId="300"/>
            <ac:spMk id="12" creationId="{7E5BBE54-63E4-257D-D20F-BE9A6ADC858C}"/>
          </ac:spMkLst>
        </pc:spChg>
        <pc:spChg chg="mod">
          <ac:chgData name="Luuk Schouten | GRIP Facility" userId="777079b7-0ddd-4caf-8102-cd84a434c154" providerId="ADAL" clId="{671BD114-AFA7-4898-95AE-B4D295F9DF1A}" dt="2023-08-01T09:24:01.185" v="635" actId="571"/>
          <ac:spMkLst>
            <pc:docMk/>
            <pc:sldMk cId="1091677126" sldId="300"/>
            <ac:spMk id="13" creationId="{579AE550-6E92-4D5F-049D-44FF9258AE3F}"/>
          </ac:spMkLst>
        </pc:spChg>
        <pc:spChg chg="mod">
          <ac:chgData name="Luuk Schouten | GRIP Facility" userId="777079b7-0ddd-4caf-8102-cd84a434c154" providerId="ADAL" clId="{671BD114-AFA7-4898-95AE-B4D295F9DF1A}" dt="2023-08-01T09:24:01.185" v="635" actId="571"/>
          <ac:spMkLst>
            <pc:docMk/>
            <pc:sldMk cId="1091677126" sldId="300"/>
            <ac:spMk id="14" creationId="{688C183C-D771-B8B9-9681-296FB25ACCC9}"/>
          </ac:spMkLst>
        </pc:spChg>
        <pc:spChg chg="mod">
          <ac:chgData name="Luuk Schouten | GRIP Facility" userId="777079b7-0ddd-4caf-8102-cd84a434c154" providerId="ADAL" clId="{671BD114-AFA7-4898-95AE-B4D295F9DF1A}" dt="2023-08-01T09:24:01.185" v="635" actId="571"/>
          <ac:spMkLst>
            <pc:docMk/>
            <pc:sldMk cId="1091677126" sldId="300"/>
            <ac:spMk id="16" creationId="{C341569D-D147-4D44-A531-EF3756CBA668}"/>
          </ac:spMkLst>
        </pc:spChg>
        <pc:spChg chg="add mod">
          <ac:chgData name="Luuk Schouten | GRIP Facility" userId="777079b7-0ddd-4caf-8102-cd84a434c154" providerId="ADAL" clId="{671BD114-AFA7-4898-95AE-B4D295F9DF1A}" dt="2023-08-01T09:24:01.185" v="635" actId="571"/>
          <ac:spMkLst>
            <pc:docMk/>
            <pc:sldMk cId="1091677126" sldId="300"/>
            <ac:spMk id="18" creationId="{019E1FE7-3962-C74D-3861-05B3E55F6101}"/>
          </ac:spMkLst>
        </pc:spChg>
        <pc:spChg chg="mod">
          <ac:chgData name="Luuk Schouten | GRIP Facility" userId="777079b7-0ddd-4caf-8102-cd84a434c154" providerId="ADAL" clId="{671BD114-AFA7-4898-95AE-B4D295F9DF1A}" dt="2023-08-01T09:33:14.796" v="1082" actId="1076"/>
          <ac:spMkLst>
            <pc:docMk/>
            <pc:sldMk cId="1091677126" sldId="300"/>
            <ac:spMk id="21" creationId="{3DC1A9FC-3A04-BDD3-9A9A-4A79FE76E799}"/>
          </ac:spMkLst>
        </pc:spChg>
        <pc:spChg chg="mod">
          <ac:chgData name="Luuk Schouten | GRIP Facility" userId="777079b7-0ddd-4caf-8102-cd84a434c154" providerId="ADAL" clId="{671BD114-AFA7-4898-95AE-B4D295F9DF1A}" dt="2023-08-01T09:31:34.509" v="981" actId="20577"/>
          <ac:spMkLst>
            <pc:docMk/>
            <pc:sldMk cId="1091677126" sldId="300"/>
            <ac:spMk id="33" creationId="{56EA344D-F72F-2B64-BD6A-B0C069175E4D}"/>
          </ac:spMkLst>
        </pc:spChg>
        <pc:spChg chg="mod">
          <ac:chgData name="Luuk Schouten | GRIP Facility" userId="777079b7-0ddd-4caf-8102-cd84a434c154" providerId="ADAL" clId="{671BD114-AFA7-4898-95AE-B4D295F9DF1A}" dt="2023-08-01T09:52:03.596" v="1294" actId="207"/>
          <ac:spMkLst>
            <pc:docMk/>
            <pc:sldMk cId="1091677126" sldId="300"/>
            <ac:spMk id="35" creationId="{5F6B8AD4-7F6D-D2E1-C9D2-838B49A11F8A}"/>
          </ac:spMkLst>
        </pc:spChg>
        <pc:spChg chg="mod">
          <ac:chgData name="Luuk Schouten | GRIP Facility" userId="777079b7-0ddd-4caf-8102-cd84a434c154" providerId="ADAL" clId="{671BD114-AFA7-4898-95AE-B4D295F9DF1A}" dt="2023-08-01T09:32:35.282" v="1039" actId="20577"/>
          <ac:spMkLst>
            <pc:docMk/>
            <pc:sldMk cId="1091677126" sldId="300"/>
            <ac:spMk id="92" creationId="{A8200258-5CBB-1C0A-6A0F-FC759F6B20FD}"/>
          </ac:spMkLst>
        </pc:spChg>
        <pc:spChg chg="mod">
          <ac:chgData name="Luuk Schouten | GRIP Facility" userId="777079b7-0ddd-4caf-8102-cd84a434c154" providerId="ADAL" clId="{671BD114-AFA7-4898-95AE-B4D295F9DF1A}" dt="2023-08-01T09:52:17.238" v="1296" actId="207"/>
          <ac:spMkLst>
            <pc:docMk/>
            <pc:sldMk cId="1091677126" sldId="300"/>
            <ac:spMk id="93" creationId="{457B633F-B319-D6D8-470D-5B11B4ACF410}"/>
          </ac:spMkLst>
        </pc:spChg>
        <pc:spChg chg="mod">
          <ac:chgData name="Luuk Schouten | GRIP Facility" userId="777079b7-0ddd-4caf-8102-cd84a434c154" providerId="ADAL" clId="{671BD114-AFA7-4898-95AE-B4D295F9DF1A}" dt="2023-08-01T09:33:41.516" v="1087" actId="20577"/>
          <ac:spMkLst>
            <pc:docMk/>
            <pc:sldMk cId="1091677126" sldId="300"/>
            <ac:spMk id="100" creationId="{2761116D-749A-0DE3-1526-F9FDCF43471B}"/>
          </ac:spMkLst>
        </pc:spChg>
        <pc:spChg chg="mod">
          <ac:chgData name="Luuk Schouten | GRIP Facility" userId="777079b7-0ddd-4caf-8102-cd84a434c154" providerId="ADAL" clId="{671BD114-AFA7-4898-95AE-B4D295F9DF1A}" dt="2023-08-01T09:51:57.710" v="1292" actId="207"/>
          <ac:spMkLst>
            <pc:docMk/>
            <pc:sldMk cId="1091677126" sldId="300"/>
            <ac:spMk id="101" creationId="{EFA275D1-CF79-9791-084E-3444141F1690}"/>
          </ac:spMkLst>
        </pc:spChg>
        <pc:spChg chg="del">
          <ac:chgData name="Luuk Schouten | GRIP Facility" userId="777079b7-0ddd-4caf-8102-cd84a434c154" providerId="ADAL" clId="{671BD114-AFA7-4898-95AE-B4D295F9DF1A}" dt="2023-08-01T09:34:10.194" v="1093" actId="478"/>
          <ac:spMkLst>
            <pc:docMk/>
            <pc:sldMk cId="1091677126" sldId="300"/>
            <ac:spMk id="108" creationId="{5FB0A16E-B42B-936F-120D-00B684E759F7}"/>
          </ac:spMkLst>
        </pc:spChg>
        <pc:spChg chg="mod">
          <ac:chgData name="Luuk Schouten | GRIP Facility" userId="777079b7-0ddd-4caf-8102-cd84a434c154" providerId="ADAL" clId="{671BD114-AFA7-4898-95AE-B4D295F9DF1A}" dt="2023-08-01T09:52:14.756" v="1295" actId="207"/>
          <ac:spMkLst>
            <pc:docMk/>
            <pc:sldMk cId="1091677126" sldId="300"/>
            <ac:spMk id="109" creationId="{70593B48-4F32-9EA2-99AA-93911B421A3C}"/>
          </ac:spMkLst>
        </pc:spChg>
        <pc:spChg chg="del">
          <ac:chgData name="Luuk Schouten | GRIP Facility" userId="777079b7-0ddd-4caf-8102-cd84a434c154" providerId="ADAL" clId="{671BD114-AFA7-4898-95AE-B4D295F9DF1A}" dt="2023-08-01T09:34:37.709" v="1098" actId="478"/>
          <ac:spMkLst>
            <pc:docMk/>
            <pc:sldMk cId="1091677126" sldId="300"/>
            <ac:spMk id="116" creationId="{0E152376-7B1B-0844-FC63-CD33E5B9CA93}"/>
          </ac:spMkLst>
        </pc:spChg>
        <pc:spChg chg="mod">
          <ac:chgData name="Luuk Schouten | GRIP Facility" userId="777079b7-0ddd-4caf-8102-cd84a434c154" providerId="ADAL" clId="{671BD114-AFA7-4898-95AE-B4D295F9DF1A}" dt="2023-08-01T09:51:45.753" v="1289" actId="207"/>
          <ac:spMkLst>
            <pc:docMk/>
            <pc:sldMk cId="1091677126" sldId="300"/>
            <ac:spMk id="117" creationId="{BB81EEA1-16B7-B518-E2A8-5FD5BC6CD77D}"/>
          </ac:spMkLst>
        </pc:spChg>
        <pc:spChg chg="mod">
          <ac:chgData name="Luuk Schouten | GRIP Facility" userId="777079b7-0ddd-4caf-8102-cd84a434c154" providerId="ADAL" clId="{671BD114-AFA7-4898-95AE-B4D295F9DF1A}" dt="2023-08-01T09:28:22.498" v="639" actId="1076"/>
          <ac:spMkLst>
            <pc:docMk/>
            <pc:sldMk cId="1091677126" sldId="300"/>
            <ac:spMk id="125" creationId="{522464E0-A16F-C565-6A24-6D037D0A08F6}"/>
          </ac:spMkLst>
        </pc:spChg>
        <pc:spChg chg="mod">
          <ac:chgData name="Luuk Schouten | GRIP Facility" userId="777079b7-0ddd-4caf-8102-cd84a434c154" providerId="ADAL" clId="{671BD114-AFA7-4898-95AE-B4D295F9DF1A}" dt="2023-08-01T09:28:22.498" v="639" actId="1076"/>
          <ac:spMkLst>
            <pc:docMk/>
            <pc:sldMk cId="1091677126" sldId="300"/>
            <ac:spMk id="126" creationId="{E2E2C6EC-1224-42E4-D9BC-F78F602CFA4E}"/>
          </ac:spMkLst>
        </pc:spChg>
        <pc:spChg chg="mod">
          <ac:chgData name="Luuk Schouten | GRIP Facility" userId="777079b7-0ddd-4caf-8102-cd84a434c154" providerId="ADAL" clId="{671BD114-AFA7-4898-95AE-B4D295F9DF1A}" dt="2023-08-01T09:28:22.498" v="639" actId="1076"/>
          <ac:spMkLst>
            <pc:docMk/>
            <pc:sldMk cId="1091677126" sldId="300"/>
            <ac:spMk id="127" creationId="{FE1A3E01-0771-866B-5099-56695B9E6FE9}"/>
          </ac:spMkLst>
        </pc:spChg>
        <pc:spChg chg="mod">
          <ac:chgData name="Luuk Schouten | GRIP Facility" userId="777079b7-0ddd-4caf-8102-cd84a434c154" providerId="ADAL" clId="{671BD114-AFA7-4898-95AE-B4D295F9DF1A}" dt="2023-08-01T09:28:22.498" v="639" actId="1076"/>
          <ac:spMkLst>
            <pc:docMk/>
            <pc:sldMk cId="1091677126" sldId="300"/>
            <ac:spMk id="128" creationId="{CA72B5BE-3A68-DE7A-87CF-96D724AB7778}"/>
          </ac:spMkLst>
        </pc:spChg>
        <pc:spChg chg="mod">
          <ac:chgData name="Luuk Schouten | GRIP Facility" userId="777079b7-0ddd-4caf-8102-cd84a434c154" providerId="ADAL" clId="{671BD114-AFA7-4898-95AE-B4D295F9DF1A}" dt="2023-08-23T12:09:43.207" v="3213" actId="255"/>
          <ac:spMkLst>
            <pc:docMk/>
            <pc:sldMk cId="1091677126" sldId="300"/>
            <ac:spMk id="176" creationId="{DD4EA792-5997-9940-2DC8-B414A16E9CD3}"/>
          </ac:spMkLst>
        </pc:spChg>
        <pc:spChg chg="mod">
          <ac:chgData name="Luuk Schouten | GRIP Facility" userId="777079b7-0ddd-4caf-8102-cd84a434c154" providerId="ADAL" clId="{671BD114-AFA7-4898-95AE-B4D295F9DF1A}" dt="2023-08-10T09:19:57.653" v="2864" actId="1076"/>
          <ac:spMkLst>
            <pc:docMk/>
            <pc:sldMk cId="1091677126" sldId="300"/>
            <ac:spMk id="179" creationId="{B9474AD7-E665-19BD-3AD5-20156CF3921A}"/>
          </ac:spMkLst>
        </pc:spChg>
        <pc:spChg chg="del mod">
          <ac:chgData name="Luuk Schouten | GRIP Facility" userId="777079b7-0ddd-4caf-8102-cd84a434c154" providerId="ADAL" clId="{671BD114-AFA7-4898-95AE-B4D295F9DF1A}" dt="2023-08-10T09:15:56.427" v="2815" actId="478"/>
          <ac:spMkLst>
            <pc:docMk/>
            <pc:sldMk cId="1091677126" sldId="300"/>
            <ac:spMk id="181" creationId="{60E7C38B-9966-8A42-35DF-36D50D140258}"/>
          </ac:spMkLst>
        </pc:spChg>
        <pc:grpChg chg="add mod">
          <ac:chgData name="Luuk Schouten | GRIP Facility" userId="777079b7-0ddd-4caf-8102-cd84a434c154" providerId="ADAL" clId="{671BD114-AFA7-4898-95AE-B4D295F9DF1A}" dt="2023-08-01T09:24:01.185" v="635" actId="571"/>
          <ac:grpSpMkLst>
            <pc:docMk/>
            <pc:sldMk cId="1091677126" sldId="300"/>
            <ac:grpSpMk id="3" creationId="{538D7883-2614-91D6-D6FD-57066E3E1996}"/>
          </ac:grpSpMkLst>
        </pc:grpChg>
        <pc:grpChg chg="mod">
          <ac:chgData name="Luuk Schouten | GRIP Facility" userId="777079b7-0ddd-4caf-8102-cd84a434c154" providerId="ADAL" clId="{671BD114-AFA7-4898-95AE-B4D295F9DF1A}" dt="2023-08-01T09:24:01.185" v="635" actId="571"/>
          <ac:grpSpMkLst>
            <pc:docMk/>
            <pc:sldMk cId="1091677126" sldId="300"/>
            <ac:grpSpMk id="8" creationId="{DA08C001-5591-805C-581A-61E64273F41A}"/>
          </ac:grpSpMkLst>
        </pc:grpChg>
        <pc:grpChg chg="add mod">
          <ac:chgData name="Luuk Schouten | GRIP Facility" userId="777079b7-0ddd-4caf-8102-cd84a434c154" providerId="ADAL" clId="{671BD114-AFA7-4898-95AE-B4D295F9DF1A}" dt="2023-08-01T09:24:01.185" v="635" actId="571"/>
          <ac:grpSpMkLst>
            <pc:docMk/>
            <pc:sldMk cId="1091677126" sldId="300"/>
            <ac:grpSpMk id="11" creationId="{68C704BA-5998-DDA5-67ED-3FE8C764CFE0}"/>
          </ac:grpSpMkLst>
        </pc:grpChg>
        <pc:grpChg chg="mod">
          <ac:chgData name="Luuk Schouten | GRIP Facility" userId="777079b7-0ddd-4caf-8102-cd84a434c154" providerId="ADAL" clId="{671BD114-AFA7-4898-95AE-B4D295F9DF1A}" dt="2023-08-01T09:24:01.185" v="635" actId="571"/>
          <ac:grpSpMkLst>
            <pc:docMk/>
            <pc:sldMk cId="1091677126" sldId="300"/>
            <ac:grpSpMk id="15" creationId="{8017383E-6F49-060D-0B30-DAD9A86B04ED}"/>
          </ac:grpSpMkLst>
        </pc:grpChg>
        <pc:grpChg chg="del">
          <ac:chgData name="Luuk Schouten | GRIP Facility" userId="777079b7-0ddd-4caf-8102-cd84a434c154" providerId="ADAL" clId="{671BD114-AFA7-4898-95AE-B4D295F9DF1A}" dt="2023-08-01T09:34:10.194" v="1093" actId="478"/>
          <ac:grpSpMkLst>
            <pc:docMk/>
            <pc:sldMk cId="1091677126" sldId="300"/>
            <ac:grpSpMk id="123" creationId="{2D35DD45-B698-6B9B-4A03-61F991A61594}"/>
          </ac:grpSpMkLst>
        </pc:grpChg>
        <pc:grpChg chg="del">
          <ac:chgData name="Luuk Schouten | GRIP Facility" userId="777079b7-0ddd-4caf-8102-cd84a434c154" providerId="ADAL" clId="{671BD114-AFA7-4898-95AE-B4D295F9DF1A}" dt="2023-08-01T09:34:37.709" v="1098" actId="478"/>
          <ac:grpSpMkLst>
            <pc:docMk/>
            <pc:sldMk cId="1091677126" sldId="300"/>
            <ac:grpSpMk id="124" creationId="{A7105645-2251-C6D1-3301-0CEA1DBD38BF}"/>
          </ac:grpSpMkLst>
        </pc:grpChg>
        <pc:grpChg chg="mod">
          <ac:chgData name="Luuk Schouten | GRIP Facility" userId="777079b7-0ddd-4caf-8102-cd84a434c154" providerId="ADAL" clId="{671BD114-AFA7-4898-95AE-B4D295F9DF1A}" dt="2023-08-01T09:28:27.258" v="641" actId="1076"/>
          <ac:grpSpMkLst>
            <pc:docMk/>
            <pc:sldMk cId="1091677126" sldId="300"/>
            <ac:grpSpMk id="129" creationId="{71626CAB-F76F-756D-1B6A-D5E4238AABA5}"/>
          </ac:grpSpMkLst>
        </pc:grpChg>
        <pc:grpChg chg="mod">
          <ac:chgData name="Luuk Schouten | GRIP Facility" userId="777079b7-0ddd-4caf-8102-cd84a434c154" providerId="ADAL" clId="{671BD114-AFA7-4898-95AE-B4D295F9DF1A}" dt="2023-08-01T09:28:22.498" v="639" actId="1076"/>
          <ac:grpSpMkLst>
            <pc:docMk/>
            <pc:sldMk cId="1091677126" sldId="300"/>
            <ac:grpSpMk id="130" creationId="{21822500-A60C-C9A7-4582-C40B6E1688B1}"/>
          </ac:grpSpMkLst>
        </pc:grpChg>
        <pc:grpChg chg="mod">
          <ac:chgData name="Luuk Schouten | GRIP Facility" userId="777079b7-0ddd-4caf-8102-cd84a434c154" providerId="ADAL" clId="{671BD114-AFA7-4898-95AE-B4D295F9DF1A}" dt="2023-08-01T09:32:11.002" v="1010" actId="1076"/>
          <ac:grpSpMkLst>
            <pc:docMk/>
            <pc:sldMk cId="1091677126" sldId="300"/>
            <ac:grpSpMk id="131" creationId="{F09C5F5B-8E64-0FC6-7F57-155467496EAE}"/>
          </ac:grpSpMkLst>
        </pc:grpChg>
        <pc:grpChg chg="mod">
          <ac:chgData name="Luuk Schouten | GRIP Facility" userId="777079b7-0ddd-4caf-8102-cd84a434c154" providerId="ADAL" clId="{671BD114-AFA7-4898-95AE-B4D295F9DF1A}" dt="2023-08-01T09:28:22.498" v="639" actId="1076"/>
          <ac:grpSpMkLst>
            <pc:docMk/>
            <pc:sldMk cId="1091677126" sldId="300"/>
            <ac:grpSpMk id="132" creationId="{5D9E1551-7566-DFC8-115B-3A98286BAB7D}"/>
          </ac:grpSpMkLst>
        </pc:grpChg>
        <pc:grpChg chg="mod">
          <ac:chgData name="Luuk Schouten | GRIP Facility" userId="777079b7-0ddd-4caf-8102-cd84a434c154" providerId="ADAL" clId="{671BD114-AFA7-4898-95AE-B4D295F9DF1A}" dt="2023-08-01T09:28:22.498" v="639" actId="1076"/>
          <ac:grpSpMkLst>
            <pc:docMk/>
            <pc:sldMk cId="1091677126" sldId="300"/>
            <ac:grpSpMk id="133" creationId="{9ADB338D-3394-7937-C412-C401C79C0E55}"/>
          </ac:grpSpMkLst>
        </pc:grpChg>
        <pc:grpChg chg="del">
          <ac:chgData name="Luuk Schouten | GRIP Facility" userId="777079b7-0ddd-4caf-8102-cd84a434c154" providerId="ADAL" clId="{671BD114-AFA7-4898-95AE-B4D295F9DF1A}" dt="2023-08-01T09:28:40.126" v="642" actId="478"/>
          <ac:grpSpMkLst>
            <pc:docMk/>
            <pc:sldMk cId="1091677126" sldId="300"/>
            <ac:grpSpMk id="149" creationId="{BB0AC94E-B245-51C0-9A2E-0AC2B6EFC5F8}"/>
          </ac:grpSpMkLst>
        </pc:grpChg>
        <pc:grpChg chg="mod">
          <ac:chgData name="Luuk Schouten | GRIP Facility" userId="777079b7-0ddd-4caf-8102-cd84a434c154" providerId="ADAL" clId="{671BD114-AFA7-4898-95AE-B4D295F9DF1A}" dt="2023-08-10T09:21:09.592" v="2882" actId="1076"/>
          <ac:grpSpMkLst>
            <pc:docMk/>
            <pc:sldMk cId="1091677126" sldId="300"/>
            <ac:grpSpMk id="177" creationId="{59ACD8E7-38BA-44CD-43FD-A48137C49651}"/>
          </ac:grpSpMkLst>
        </pc:grpChg>
        <pc:graphicFrameChg chg="add del modGraphic">
          <ac:chgData name="Luuk Schouten | GRIP Facility" userId="777079b7-0ddd-4caf-8102-cd84a434c154" providerId="ADAL" clId="{671BD114-AFA7-4898-95AE-B4D295F9DF1A}" dt="2023-08-01T09:24:32.357" v="638" actId="1032"/>
          <ac:graphicFrameMkLst>
            <pc:docMk/>
            <pc:sldMk cId="1091677126" sldId="300"/>
            <ac:graphicFrameMk id="19" creationId="{0AF5DAD3-98A0-F46A-1EA1-C90099B84FC1}"/>
          </ac:graphicFrameMkLst>
        </pc:graphicFrameChg>
        <pc:picChg chg="add del mod">
          <ac:chgData name="Luuk Schouten | GRIP Facility" userId="777079b7-0ddd-4caf-8102-cd84a434c154" providerId="ADAL" clId="{671BD114-AFA7-4898-95AE-B4D295F9DF1A}" dt="2023-08-10T09:22:05.228" v="2897"/>
          <ac:picMkLst>
            <pc:docMk/>
            <pc:sldMk cId="1091677126" sldId="300"/>
            <ac:picMk id="4" creationId="{114599E5-ED2E-8C9F-E4EB-CD439F770787}"/>
          </ac:picMkLst>
        </pc:picChg>
        <pc:picChg chg="del mod modCrop">
          <ac:chgData name="Luuk Schouten | GRIP Facility" userId="777079b7-0ddd-4caf-8102-cd84a434c154" providerId="ADAL" clId="{671BD114-AFA7-4898-95AE-B4D295F9DF1A}" dt="2023-08-10T09:20:37.766" v="2872" actId="21"/>
          <ac:picMkLst>
            <pc:docMk/>
            <pc:sldMk cId="1091677126" sldId="300"/>
            <ac:picMk id="5" creationId="{22D93534-A9C3-9338-18BB-7B7BDA2C25F8}"/>
          </ac:picMkLst>
        </pc:picChg>
        <pc:picChg chg="mod">
          <ac:chgData name="Luuk Schouten | GRIP Facility" userId="777079b7-0ddd-4caf-8102-cd84a434c154" providerId="ADAL" clId="{671BD114-AFA7-4898-95AE-B4D295F9DF1A}" dt="2023-08-01T09:24:01.185" v="635" actId="571"/>
          <ac:picMkLst>
            <pc:docMk/>
            <pc:sldMk cId="1091677126" sldId="300"/>
            <ac:picMk id="10" creationId="{91F38CA9-ED1A-7A6B-F64A-290C1CFD13F6}"/>
          </ac:picMkLst>
        </pc:picChg>
        <pc:picChg chg="mod">
          <ac:chgData name="Luuk Schouten | GRIP Facility" userId="777079b7-0ddd-4caf-8102-cd84a434c154" providerId="ADAL" clId="{671BD114-AFA7-4898-95AE-B4D295F9DF1A}" dt="2023-08-01T09:24:01.185" v="635" actId="571"/>
          <ac:picMkLst>
            <pc:docMk/>
            <pc:sldMk cId="1091677126" sldId="300"/>
            <ac:picMk id="17" creationId="{7B13956D-EEC9-21DD-D039-1A8D038589E6}"/>
          </ac:picMkLst>
        </pc:picChg>
        <pc:picChg chg="add mod">
          <ac:chgData name="Luuk Schouten | GRIP Facility" userId="777079b7-0ddd-4caf-8102-cd84a434c154" providerId="ADAL" clId="{671BD114-AFA7-4898-95AE-B4D295F9DF1A}" dt="2023-08-01T09:31:20.303" v="977"/>
          <ac:picMkLst>
            <pc:docMk/>
            <pc:sldMk cId="1091677126" sldId="300"/>
            <ac:picMk id="22" creationId="{F35ED10F-255D-D107-7E27-7C27419FF9DE}"/>
          </ac:picMkLst>
        </pc:picChg>
        <pc:picChg chg="mod">
          <ac:chgData name="Luuk Schouten | GRIP Facility" userId="777079b7-0ddd-4caf-8102-cd84a434c154" providerId="ADAL" clId="{671BD114-AFA7-4898-95AE-B4D295F9DF1A}" dt="2023-08-01T09:31:40.062" v="982" actId="1076"/>
          <ac:picMkLst>
            <pc:docMk/>
            <pc:sldMk cId="1091677126" sldId="300"/>
            <ac:picMk id="86" creationId="{61F49C91-0AF7-9E22-085B-B0AC5AFC5E55}"/>
          </ac:picMkLst>
        </pc:picChg>
        <pc:picChg chg="mod">
          <ac:chgData name="Luuk Schouten | GRIP Facility" userId="777079b7-0ddd-4caf-8102-cd84a434c154" providerId="ADAL" clId="{671BD114-AFA7-4898-95AE-B4D295F9DF1A}" dt="2023-08-01T09:33:50.745" v="1089" actId="1076"/>
          <ac:picMkLst>
            <pc:docMk/>
            <pc:sldMk cId="1091677126" sldId="300"/>
            <ac:picMk id="90" creationId="{34B6D15C-359D-D5C1-3021-F5816FBE9CBA}"/>
          </ac:picMkLst>
        </pc:picChg>
        <pc:picChg chg="mod">
          <ac:chgData name="Luuk Schouten | GRIP Facility" userId="777079b7-0ddd-4caf-8102-cd84a434c154" providerId="ADAL" clId="{671BD114-AFA7-4898-95AE-B4D295F9DF1A}" dt="2023-08-01T09:33:46.993" v="1088" actId="1076"/>
          <ac:picMkLst>
            <pc:docMk/>
            <pc:sldMk cId="1091677126" sldId="300"/>
            <ac:picMk id="98" creationId="{89FEDFF5-0E42-3B79-0A15-93606AD51DA0}"/>
          </ac:picMkLst>
        </pc:picChg>
        <pc:picChg chg="mod">
          <ac:chgData name="Luuk Schouten | GRIP Facility" userId="777079b7-0ddd-4caf-8102-cd84a434c154" providerId="ADAL" clId="{671BD114-AFA7-4898-95AE-B4D295F9DF1A}" dt="2023-08-01T09:34:17.519" v="1094" actId="1076"/>
          <ac:picMkLst>
            <pc:docMk/>
            <pc:sldMk cId="1091677126" sldId="300"/>
            <ac:picMk id="106" creationId="{A2B61DD7-0CAA-6830-0C54-5CBA9ED4DA8A}"/>
          </ac:picMkLst>
        </pc:picChg>
        <pc:picChg chg="mod">
          <ac:chgData name="Luuk Schouten | GRIP Facility" userId="777079b7-0ddd-4caf-8102-cd84a434c154" providerId="ADAL" clId="{671BD114-AFA7-4898-95AE-B4D295F9DF1A}" dt="2023-08-01T09:34:43.785" v="1099" actId="1076"/>
          <ac:picMkLst>
            <pc:docMk/>
            <pc:sldMk cId="1091677126" sldId="300"/>
            <ac:picMk id="114" creationId="{FB2E2BA1-9F53-AF6B-34B7-ECE0D7C94E62}"/>
          </ac:picMkLst>
        </pc:picChg>
      </pc:sldChg>
      <pc:sldChg chg="del">
        <pc:chgData name="Luuk Schouten | GRIP Facility" userId="777079b7-0ddd-4caf-8102-cd84a434c154" providerId="ADAL" clId="{671BD114-AFA7-4898-95AE-B4D295F9DF1A}" dt="2023-08-01T08:10:29.511" v="6" actId="47"/>
        <pc:sldMkLst>
          <pc:docMk/>
          <pc:sldMk cId="3902924655" sldId="301"/>
        </pc:sldMkLst>
      </pc:sldChg>
      <pc:sldChg chg="del">
        <pc:chgData name="Luuk Schouten | GRIP Facility" userId="777079b7-0ddd-4caf-8102-cd84a434c154" providerId="ADAL" clId="{671BD114-AFA7-4898-95AE-B4D295F9DF1A}" dt="2023-08-01T08:10:46.915" v="9" actId="47"/>
        <pc:sldMkLst>
          <pc:docMk/>
          <pc:sldMk cId="3091054773" sldId="302"/>
        </pc:sldMkLst>
      </pc:sldChg>
      <pc:sldChg chg="addSp delSp modSp add mod">
        <pc:chgData name="Luuk Schouten | GRIP Facility" userId="777079b7-0ddd-4caf-8102-cd84a434c154" providerId="ADAL" clId="{671BD114-AFA7-4898-95AE-B4D295F9DF1A}" dt="2023-08-23T12:13:01.618" v="3229" actId="255"/>
        <pc:sldMkLst>
          <pc:docMk/>
          <pc:sldMk cId="2503184303" sldId="2156"/>
        </pc:sldMkLst>
        <pc:spChg chg="mod">
          <ac:chgData name="Luuk Schouten | GRIP Facility" userId="777079b7-0ddd-4caf-8102-cd84a434c154" providerId="ADAL" clId="{671BD114-AFA7-4898-95AE-B4D295F9DF1A}" dt="2023-08-01T09:41:33.510" v="1141" actId="20577"/>
          <ac:spMkLst>
            <pc:docMk/>
            <pc:sldMk cId="2503184303" sldId="2156"/>
            <ac:spMk id="2" creationId="{02AB5E6B-946F-42C7-2BF7-4D8982EFBEF9}"/>
          </ac:spMkLst>
        </pc:spChg>
        <pc:spChg chg="mod">
          <ac:chgData name="Luuk Schouten | GRIP Facility" userId="777079b7-0ddd-4caf-8102-cd84a434c154" providerId="ADAL" clId="{671BD114-AFA7-4898-95AE-B4D295F9DF1A}" dt="2023-08-23T12:12:55.745" v="3228" actId="255"/>
          <ac:spMkLst>
            <pc:docMk/>
            <pc:sldMk cId="2503184303" sldId="2156"/>
            <ac:spMk id="4" creationId="{0584C4EF-A783-CB6B-EF8A-32798A467455}"/>
          </ac:spMkLst>
        </pc:spChg>
        <pc:spChg chg="add del">
          <ac:chgData name="Luuk Schouten | GRIP Facility" userId="777079b7-0ddd-4caf-8102-cd84a434c154" providerId="ADAL" clId="{671BD114-AFA7-4898-95AE-B4D295F9DF1A}" dt="2023-08-01T09:44:32.285" v="1155" actId="22"/>
          <ac:spMkLst>
            <pc:docMk/>
            <pc:sldMk cId="2503184303" sldId="2156"/>
            <ac:spMk id="5" creationId="{0EB11795-64BE-3AC5-398B-B3F2E22C88A5}"/>
          </ac:spMkLst>
        </pc:spChg>
        <pc:spChg chg="mod">
          <ac:chgData name="Luuk Schouten | GRIP Facility" userId="777079b7-0ddd-4caf-8102-cd84a434c154" providerId="ADAL" clId="{671BD114-AFA7-4898-95AE-B4D295F9DF1A}" dt="2023-08-23T12:13:01.618" v="3229" actId="255"/>
          <ac:spMkLst>
            <pc:docMk/>
            <pc:sldMk cId="2503184303" sldId="2156"/>
            <ac:spMk id="6" creationId="{BF0E9752-EACA-DC94-7128-A1E7D9D8D77C}"/>
          </ac:spMkLst>
        </pc:spChg>
        <pc:spChg chg="mod">
          <ac:chgData name="Luuk Schouten | GRIP Facility" userId="777079b7-0ddd-4caf-8102-cd84a434c154" providerId="ADAL" clId="{671BD114-AFA7-4898-95AE-B4D295F9DF1A}" dt="2023-08-01T09:48:51.929" v="1233" actId="14100"/>
          <ac:spMkLst>
            <pc:docMk/>
            <pc:sldMk cId="2503184303" sldId="2156"/>
            <ac:spMk id="10" creationId="{A3B8D45A-8D6E-2764-568C-028CE5BCC982}"/>
          </ac:spMkLst>
        </pc:spChg>
        <pc:spChg chg="add del">
          <ac:chgData name="Luuk Schouten | GRIP Facility" userId="777079b7-0ddd-4caf-8102-cd84a434c154" providerId="ADAL" clId="{671BD114-AFA7-4898-95AE-B4D295F9DF1A}" dt="2023-08-01T09:44:51.822" v="1163" actId="22"/>
          <ac:spMkLst>
            <pc:docMk/>
            <pc:sldMk cId="2503184303" sldId="2156"/>
            <ac:spMk id="13" creationId="{2807366B-9EB7-6029-B8F6-DA0F1665ED3B}"/>
          </ac:spMkLst>
        </pc:spChg>
        <pc:spChg chg="mod">
          <ac:chgData name="Luuk Schouten | GRIP Facility" userId="777079b7-0ddd-4caf-8102-cd84a434c154" providerId="ADAL" clId="{671BD114-AFA7-4898-95AE-B4D295F9DF1A}" dt="2023-08-01T09:48:24.021" v="1225" actId="14100"/>
          <ac:spMkLst>
            <pc:docMk/>
            <pc:sldMk cId="2503184303" sldId="2156"/>
            <ac:spMk id="61" creationId="{B19878E9-E95E-0917-94AD-E3EC3DD333BC}"/>
          </ac:spMkLst>
        </pc:spChg>
        <pc:grpChg chg="mod">
          <ac:chgData name="Luuk Schouten | GRIP Facility" userId="777079b7-0ddd-4caf-8102-cd84a434c154" providerId="ADAL" clId="{671BD114-AFA7-4898-95AE-B4D295F9DF1A}" dt="2023-08-01T09:47:50.741" v="1217" actId="14100"/>
          <ac:grpSpMkLst>
            <pc:docMk/>
            <pc:sldMk cId="2503184303" sldId="2156"/>
            <ac:grpSpMk id="60" creationId="{CF5F1674-9A5A-E199-0F0B-9A20C7FD2AE2}"/>
          </ac:grpSpMkLst>
        </pc:grpChg>
        <pc:picChg chg="del">
          <ac:chgData name="Luuk Schouten | GRIP Facility" userId="777079b7-0ddd-4caf-8102-cd84a434c154" providerId="ADAL" clId="{671BD114-AFA7-4898-95AE-B4D295F9DF1A}" dt="2023-08-01T09:42:39.396" v="1144" actId="478"/>
          <ac:picMkLst>
            <pc:docMk/>
            <pc:sldMk cId="2503184303" sldId="2156"/>
            <ac:picMk id="7" creationId="{DCAF0195-42EE-F297-818A-0D9417D8CDDD}"/>
          </ac:picMkLst>
        </pc:picChg>
        <pc:picChg chg="mod">
          <ac:chgData name="Luuk Schouten | GRIP Facility" userId="777079b7-0ddd-4caf-8102-cd84a434c154" providerId="ADAL" clId="{671BD114-AFA7-4898-95AE-B4D295F9DF1A}" dt="2023-08-01T09:48:10.421" v="1222" actId="14100"/>
          <ac:picMkLst>
            <pc:docMk/>
            <pc:sldMk cId="2503184303" sldId="2156"/>
            <ac:picMk id="9" creationId="{03F2AE41-B616-4751-B52B-C862F6E86040}"/>
          </ac:picMkLst>
        </pc:picChg>
        <pc:picChg chg="del">
          <ac:chgData name="Luuk Schouten | GRIP Facility" userId="777079b7-0ddd-4caf-8102-cd84a434c154" providerId="ADAL" clId="{671BD114-AFA7-4898-95AE-B4D295F9DF1A}" dt="2023-08-01T09:42:38.291" v="1143" actId="478"/>
          <ac:picMkLst>
            <pc:docMk/>
            <pc:sldMk cId="2503184303" sldId="2156"/>
            <ac:picMk id="11" creationId="{14ED6A69-5C16-2600-91F4-B3F90ACF001F}"/>
          </ac:picMkLst>
        </pc:picChg>
        <pc:picChg chg="del">
          <ac:chgData name="Luuk Schouten | GRIP Facility" userId="777079b7-0ddd-4caf-8102-cd84a434c154" providerId="ADAL" clId="{671BD114-AFA7-4898-95AE-B4D295F9DF1A}" dt="2023-08-01T09:47:27.965" v="1209" actId="21"/>
          <ac:picMkLst>
            <pc:docMk/>
            <pc:sldMk cId="2503184303" sldId="2156"/>
            <ac:picMk id="12" creationId="{05F1CA66-F361-CA78-3FA3-24A4ED6B8C80}"/>
          </ac:picMkLst>
        </pc:picChg>
        <pc:picChg chg="add mod">
          <ac:chgData name="Luuk Schouten | GRIP Facility" userId="777079b7-0ddd-4caf-8102-cd84a434c154" providerId="ADAL" clId="{671BD114-AFA7-4898-95AE-B4D295F9DF1A}" dt="2023-08-01T09:48:48.927" v="1232" actId="1076"/>
          <ac:picMkLst>
            <pc:docMk/>
            <pc:sldMk cId="2503184303" sldId="2156"/>
            <ac:picMk id="14" creationId="{9E4FF225-7558-F78C-01C2-C1EF2B09F18E}"/>
          </ac:picMkLst>
        </pc:picChg>
        <pc:picChg chg="del">
          <ac:chgData name="Luuk Schouten | GRIP Facility" userId="777079b7-0ddd-4caf-8102-cd84a434c154" providerId="ADAL" clId="{671BD114-AFA7-4898-95AE-B4D295F9DF1A}" dt="2023-08-01T09:45:32.383" v="1173" actId="478"/>
          <ac:picMkLst>
            <pc:docMk/>
            <pc:sldMk cId="2503184303" sldId="2156"/>
            <ac:picMk id="1026" creationId="{7ED7822F-7C5F-7D31-13A1-06C814EF0B1E}"/>
          </ac:picMkLst>
        </pc:picChg>
      </pc:sldChg>
      <pc:sldChg chg="addSp delSp modSp add del mod">
        <pc:chgData name="Luuk Schouten | GRIP Facility" userId="777079b7-0ddd-4caf-8102-cd84a434c154" providerId="ADAL" clId="{671BD114-AFA7-4898-95AE-B4D295F9DF1A}" dt="2023-08-14T13:04:06.214" v="3194" actId="47"/>
        <pc:sldMkLst>
          <pc:docMk/>
          <pc:sldMk cId="2362845407" sldId="2157"/>
        </pc:sldMkLst>
        <pc:spChg chg="add mod">
          <ac:chgData name="Luuk Schouten | GRIP Facility" userId="777079b7-0ddd-4caf-8102-cd84a434c154" providerId="ADAL" clId="{671BD114-AFA7-4898-95AE-B4D295F9DF1A}" dt="2023-08-14T13:03:11.748" v="3193" actId="20577"/>
          <ac:spMkLst>
            <pc:docMk/>
            <pc:sldMk cId="2362845407" sldId="2157"/>
            <ac:spMk id="2" creationId="{1C342DAB-89D7-172F-3D93-B06F32E4B9C2}"/>
          </ac:spMkLst>
        </pc:spChg>
        <pc:spChg chg="mod">
          <ac:chgData name="Luuk Schouten | GRIP Facility" userId="777079b7-0ddd-4caf-8102-cd84a434c154" providerId="ADAL" clId="{671BD114-AFA7-4898-95AE-B4D295F9DF1A}" dt="2023-08-14T13:02:05.107" v="3121" actId="20577"/>
          <ac:spMkLst>
            <pc:docMk/>
            <pc:sldMk cId="2362845407" sldId="2157"/>
            <ac:spMk id="4" creationId="{AAB9A6E4-7A51-6D99-CE31-F72FABF1D99F}"/>
          </ac:spMkLst>
        </pc:spChg>
        <pc:picChg chg="del">
          <ac:chgData name="Luuk Schouten | GRIP Facility" userId="777079b7-0ddd-4caf-8102-cd84a434c154" providerId="ADAL" clId="{671BD114-AFA7-4898-95AE-B4D295F9DF1A}" dt="2023-08-14T13:01:45.332" v="3101" actId="478"/>
          <ac:picMkLst>
            <pc:docMk/>
            <pc:sldMk cId="2362845407" sldId="2157"/>
            <ac:picMk id="5" creationId="{5A1502EC-3A3C-89E5-8980-2B332B7AAEE4}"/>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A5DAD23-CDFE-D644-84B9-8B20EC9FC389}" type="datetimeFigureOut">
              <a:rPr lang="nl-NL" smtClean="0"/>
              <a:t>23-8-2023</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8C5AB1B-48B5-B743-AA2E-E6D91786A342}" type="slidenum">
              <a:rPr lang="nl-NL" smtClean="0"/>
              <a:t>‹nr.›</a:t>
            </a:fld>
            <a:endParaRPr lang="nl-NL"/>
          </a:p>
        </p:txBody>
      </p:sp>
    </p:spTree>
    <p:extLst>
      <p:ext uri="{BB962C8B-B14F-4D97-AF65-F5344CB8AC3E}">
        <p14:creationId xmlns:p14="http://schemas.microsoft.com/office/powerpoint/2010/main" val="30087986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48C5AB1B-48B5-B743-AA2E-E6D91786A342}" type="slidenum">
              <a:rPr lang="nl-NL" smtClean="0"/>
              <a:t>2</a:t>
            </a:fld>
            <a:endParaRPr lang="nl-NL"/>
          </a:p>
        </p:txBody>
      </p:sp>
    </p:spTree>
    <p:extLst>
      <p:ext uri="{BB962C8B-B14F-4D97-AF65-F5344CB8AC3E}">
        <p14:creationId xmlns:p14="http://schemas.microsoft.com/office/powerpoint/2010/main" val="7891095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48C5AB1B-48B5-B743-AA2E-E6D91786A342}" type="slidenum">
              <a:rPr lang="nl-NL" smtClean="0"/>
              <a:t>4</a:t>
            </a:fld>
            <a:endParaRPr lang="nl-NL"/>
          </a:p>
        </p:txBody>
      </p:sp>
    </p:spTree>
    <p:extLst>
      <p:ext uri="{BB962C8B-B14F-4D97-AF65-F5344CB8AC3E}">
        <p14:creationId xmlns:p14="http://schemas.microsoft.com/office/powerpoint/2010/main" val="329890792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B09B3A7-9434-65BC-CED5-379B585B1579}"/>
              </a:ext>
            </a:extLst>
          </p:cNvPr>
          <p:cNvSpPr/>
          <p:nvPr userDrawn="1"/>
        </p:nvSpPr>
        <p:spPr>
          <a:xfrm flipV="1">
            <a:off x="0" y="6801140"/>
            <a:ext cx="12192000" cy="80008"/>
          </a:xfrm>
          <a:prstGeom prst="rect">
            <a:avLst/>
          </a:prstGeom>
          <a:gradFill flip="none" rotWithShape="1">
            <a:gsLst>
              <a:gs pos="90000">
                <a:srgbClr val="19B4D0"/>
              </a:gs>
              <a:gs pos="0">
                <a:srgbClr val="0F1E38"/>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AE"/>
          </a:p>
        </p:txBody>
      </p:sp>
      <p:grpSp>
        <p:nvGrpSpPr>
          <p:cNvPr id="8" name="Group 7">
            <a:extLst>
              <a:ext uri="{FF2B5EF4-FFF2-40B4-BE49-F238E27FC236}">
                <a16:creationId xmlns:a16="http://schemas.microsoft.com/office/drawing/2014/main" id="{1604C4FD-96EB-1E05-D6FE-47CFC7AD336C}"/>
              </a:ext>
            </a:extLst>
          </p:cNvPr>
          <p:cNvGrpSpPr/>
          <p:nvPr userDrawn="1"/>
        </p:nvGrpSpPr>
        <p:grpSpPr>
          <a:xfrm>
            <a:off x="435289" y="897681"/>
            <a:ext cx="11216511" cy="92597"/>
            <a:chOff x="396369" y="897681"/>
            <a:chExt cx="11216511" cy="92597"/>
          </a:xfrm>
        </p:grpSpPr>
        <p:sp>
          <p:nvSpPr>
            <p:cNvPr id="9" name="Rounded Rectangle 7">
              <a:extLst>
                <a:ext uri="{FF2B5EF4-FFF2-40B4-BE49-F238E27FC236}">
                  <a16:creationId xmlns:a16="http://schemas.microsoft.com/office/drawing/2014/main" id="{48B0D96A-20CE-BE76-F865-540E13CC7FEE}"/>
                </a:ext>
              </a:extLst>
            </p:cNvPr>
            <p:cNvSpPr/>
            <p:nvPr userDrawn="1"/>
          </p:nvSpPr>
          <p:spPr>
            <a:xfrm>
              <a:off x="396369" y="897681"/>
              <a:ext cx="1180617" cy="92597"/>
            </a:xfrm>
            <a:prstGeom prst="roundRect">
              <a:avLst>
                <a:gd name="adj" fmla="val 50000"/>
              </a:avLst>
            </a:prstGeom>
            <a:solidFill>
              <a:srgbClr val="19B4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AE"/>
            </a:p>
          </p:txBody>
        </p:sp>
        <p:cxnSp>
          <p:nvCxnSpPr>
            <p:cNvPr id="10" name="Straight Connector 9">
              <a:extLst>
                <a:ext uri="{FF2B5EF4-FFF2-40B4-BE49-F238E27FC236}">
                  <a16:creationId xmlns:a16="http://schemas.microsoft.com/office/drawing/2014/main" id="{663F76D3-5501-F050-F85F-6D7980187DB4}"/>
                </a:ext>
              </a:extLst>
            </p:cNvPr>
            <p:cNvCxnSpPr>
              <a:stCxn id="9" idx="3"/>
            </p:cNvCxnSpPr>
            <p:nvPr userDrawn="1"/>
          </p:nvCxnSpPr>
          <p:spPr>
            <a:xfrm>
              <a:off x="1576986" y="943980"/>
              <a:ext cx="10035894" cy="0"/>
            </a:xfrm>
            <a:prstGeom prst="line">
              <a:avLst/>
            </a:prstGeom>
            <a:ln>
              <a:solidFill>
                <a:srgbClr val="53707E"/>
              </a:solidFill>
            </a:ln>
          </p:spPr>
          <p:style>
            <a:lnRef idx="1">
              <a:schemeClr val="accent1"/>
            </a:lnRef>
            <a:fillRef idx="0">
              <a:schemeClr val="accent1"/>
            </a:fillRef>
            <a:effectRef idx="0">
              <a:schemeClr val="accent1"/>
            </a:effectRef>
            <a:fontRef idx="minor">
              <a:schemeClr val="tx1"/>
            </a:fontRef>
          </p:style>
        </p:cxnSp>
      </p:grpSp>
      <p:sp>
        <p:nvSpPr>
          <p:cNvPr id="11" name="Text Placeholder 11">
            <a:extLst>
              <a:ext uri="{FF2B5EF4-FFF2-40B4-BE49-F238E27FC236}">
                <a16:creationId xmlns:a16="http://schemas.microsoft.com/office/drawing/2014/main" id="{B36C21EF-214D-0CA5-400D-68905610A464}"/>
              </a:ext>
            </a:extLst>
          </p:cNvPr>
          <p:cNvSpPr>
            <a:spLocks noGrp="1"/>
          </p:cNvSpPr>
          <p:nvPr>
            <p:ph type="body" sz="quarter" idx="10" hasCustomPrompt="1"/>
          </p:nvPr>
        </p:nvSpPr>
        <p:spPr>
          <a:xfrm>
            <a:off x="365664" y="173355"/>
            <a:ext cx="9563527" cy="637389"/>
          </a:xfrm>
        </p:spPr>
        <p:txBody>
          <a:bodyPr anchor="ctr">
            <a:normAutofit/>
          </a:bodyPr>
          <a:lstStyle>
            <a:lvl1pPr marL="0" indent="0">
              <a:lnSpc>
                <a:spcPct val="100000"/>
              </a:lnSpc>
              <a:buNone/>
              <a:defRPr sz="3200" b="1">
                <a:solidFill>
                  <a:srgbClr val="0F1E38"/>
                </a:solidFill>
              </a:defRPr>
            </a:lvl1pPr>
          </a:lstStyle>
          <a:p>
            <a:pPr lvl="0"/>
            <a:r>
              <a:rPr lang="en-GB"/>
              <a:t>Introduction </a:t>
            </a:r>
            <a:endParaRPr lang="ar-AE"/>
          </a:p>
        </p:txBody>
      </p:sp>
      <p:pic>
        <p:nvPicPr>
          <p:cNvPr id="12" name="Afbeelding 15" descr="Afbeelding met tekst, klok&#10;&#10;Automatisch gegenereerde beschrijving">
            <a:extLst>
              <a:ext uri="{FF2B5EF4-FFF2-40B4-BE49-F238E27FC236}">
                <a16:creationId xmlns:a16="http://schemas.microsoft.com/office/drawing/2014/main" id="{7B3EEFC2-A5C4-74D7-E7BC-B7057AF6018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401401" y="179048"/>
            <a:ext cx="1263391" cy="631696"/>
          </a:xfrm>
          <a:prstGeom prst="rect">
            <a:avLst/>
          </a:prstGeom>
        </p:spPr>
      </p:pic>
      <p:grpSp>
        <p:nvGrpSpPr>
          <p:cNvPr id="14" name="Group 13">
            <a:extLst>
              <a:ext uri="{FF2B5EF4-FFF2-40B4-BE49-F238E27FC236}">
                <a16:creationId xmlns:a16="http://schemas.microsoft.com/office/drawing/2014/main" id="{1FCFF6C2-6C65-4B4B-1DD1-4AAA30E9F39A}"/>
              </a:ext>
            </a:extLst>
          </p:cNvPr>
          <p:cNvGrpSpPr/>
          <p:nvPr userDrawn="1"/>
        </p:nvGrpSpPr>
        <p:grpSpPr>
          <a:xfrm>
            <a:off x="4996775" y="2468139"/>
            <a:ext cx="2198451" cy="2081716"/>
            <a:chOff x="4941651" y="2373549"/>
            <a:chExt cx="2198451" cy="2081716"/>
          </a:xfrm>
        </p:grpSpPr>
        <p:pic>
          <p:nvPicPr>
            <p:cNvPr id="15" name="Afbeelding 15" descr="Afbeelding met tekst, klok&#10;&#10;Automatisch gegenereerde beschrijving">
              <a:extLst>
                <a:ext uri="{FF2B5EF4-FFF2-40B4-BE49-F238E27FC236}">
                  <a16:creationId xmlns:a16="http://schemas.microsoft.com/office/drawing/2014/main" id="{0E75B070-CB56-4A98-68E7-339C4D0D07C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70038" b="39808"/>
            <a:stretch/>
          </p:blipFill>
          <p:spPr>
            <a:xfrm>
              <a:off x="5222551" y="2592420"/>
              <a:ext cx="1636650" cy="1643974"/>
            </a:xfrm>
            <a:prstGeom prst="rect">
              <a:avLst/>
            </a:prstGeom>
          </p:spPr>
        </p:pic>
        <p:sp>
          <p:nvSpPr>
            <p:cNvPr id="16" name="Rectangle 15">
              <a:extLst>
                <a:ext uri="{FF2B5EF4-FFF2-40B4-BE49-F238E27FC236}">
                  <a16:creationId xmlns:a16="http://schemas.microsoft.com/office/drawing/2014/main" id="{B86EB1F0-6989-803F-2436-0E13AB62D23A}"/>
                </a:ext>
              </a:extLst>
            </p:cNvPr>
            <p:cNvSpPr/>
            <p:nvPr userDrawn="1"/>
          </p:nvSpPr>
          <p:spPr>
            <a:xfrm>
              <a:off x="4941651" y="2373549"/>
              <a:ext cx="2198451" cy="2081716"/>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K"/>
            </a:p>
          </p:txBody>
        </p:sp>
      </p:grpSp>
    </p:spTree>
    <p:extLst>
      <p:ext uri="{BB962C8B-B14F-4D97-AF65-F5344CB8AC3E}">
        <p14:creationId xmlns:p14="http://schemas.microsoft.com/office/powerpoint/2010/main" val="8840342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71C19E-49EB-9CD0-DFFF-5A473D57164B}"/>
              </a:ext>
            </a:extLst>
          </p:cNvPr>
          <p:cNvSpPr>
            <a:spLocks noGrp="1"/>
          </p:cNvSpPr>
          <p:nvPr>
            <p:ph type="title"/>
          </p:nvPr>
        </p:nvSpPr>
        <p:spPr/>
        <p:txBody>
          <a:bodyPr/>
          <a:lstStyle/>
          <a:p>
            <a:r>
              <a:rPr lang="en-US"/>
              <a:t>Click to edit Master title style</a:t>
            </a:r>
            <a:endParaRPr lang="en-PK"/>
          </a:p>
        </p:txBody>
      </p:sp>
      <p:sp>
        <p:nvSpPr>
          <p:cNvPr id="3" name="Date Placeholder 2">
            <a:extLst>
              <a:ext uri="{FF2B5EF4-FFF2-40B4-BE49-F238E27FC236}">
                <a16:creationId xmlns:a16="http://schemas.microsoft.com/office/drawing/2014/main" id="{7685AD1A-63E3-DC46-9F57-FF3821F91A62}"/>
              </a:ext>
            </a:extLst>
          </p:cNvPr>
          <p:cNvSpPr>
            <a:spLocks noGrp="1"/>
          </p:cNvSpPr>
          <p:nvPr>
            <p:ph type="dt" sz="half" idx="10"/>
          </p:nvPr>
        </p:nvSpPr>
        <p:spPr/>
        <p:txBody>
          <a:bodyPr/>
          <a:lstStyle/>
          <a:p>
            <a:fld id="{46AC1057-314E-48DB-B73E-A55F43046B05}" type="datetimeFigureOut">
              <a:rPr lang="en-PK" smtClean="0"/>
              <a:t>08/23/2023</a:t>
            </a:fld>
            <a:endParaRPr lang="en-PK"/>
          </a:p>
        </p:txBody>
      </p:sp>
      <p:sp>
        <p:nvSpPr>
          <p:cNvPr id="4" name="Footer Placeholder 3">
            <a:extLst>
              <a:ext uri="{FF2B5EF4-FFF2-40B4-BE49-F238E27FC236}">
                <a16:creationId xmlns:a16="http://schemas.microsoft.com/office/drawing/2014/main" id="{18B89713-6471-1C29-91C1-F38968024985}"/>
              </a:ext>
            </a:extLst>
          </p:cNvPr>
          <p:cNvSpPr>
            <a:spLocks noGrp="1"/>
          </p:cNvSpPr>
          <p:nvPr>
            <p:ph type="ftr" sz="quarter" idx="11"/>
          </p:nvPr>
        </p:nvSpPr>
        <p:spPr/>
        <p:txBody>
          <a:bodyPr/>
          <a:lstStyle/>
          <a:p>
            <a:endParaRPr lang="en-PK"/>
          </a:p>
        </p:txBody>
      </p:sp>
      <p:sp>
        <p:nvSpPr>
          <p:cNvPr id="5" name="Slide Number Placeholder 4">
            <a:extLst>
              <a:ext uri="{FF2B5EF4-FFF2-40B4-BE49-F238E27FC236}">
                <a16:creationId xmlns:a16="http://schemas.microsoft.com/office/drawing/2014/main" id="{446AEB77-A6E1-962C-CA75-DEA12C73F86D}"/>
              </a:ext>
            </a:extLst>
          </p:cNvPr>
          <p:cNvSpPr>
            <a:spLocks noGrp="1"/>
          </p:cNvSpPr>
          <p:nvPr>
            <p:ph type="sldNum" sz="quarter" idx="12"/>
          </p:nvPr>
        </p:nvSpPr>
        <p:spPr/>
        <p:txBody>
          <a:bodyPr/>
          <a:lstStyle/>
          <a:p>
            <a:fld id="{EF6DA15A-8D44-41A8-AC95-4ED75F87AB5E}" type="slidenum">
              <a:rPr lang="en-PK" smtClean="0"/>
              <a:t>‹nr.›</a:t>
            </a:fld>
            <a:endParaRPr lang="en-PK"/>
          </a:p>
        </p:txBody>
      </p:sp>
    </p:spTree>
    <p:extLst>
      <p:ext uri="{BB962C8B-B14F-4D97-AF65-F5344CB8AC3E}">
        <p14:creationId xmlns:p14="http://schemas.microsoft.com/office/powerpoint/2010/main" val="19810620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DC5F88A-739E-2EC2-1D72-C8C1B06E8274}"/>
              </a:ext>
            </a:extLst>
          </p:cNvPr>
          <p:cNvSpPr>
            <a:spLocks noGrp="1"/>
          </p:cNvSpPr>
          <p:nvPr>
            <p:ph type="dt" sz="half" idx="10"/>
          </p:nvPr>
        </p:nvSpPr>
        <p:spPr/>
        <p:txBody>
          <a:bodyPr/>
          <a:lstStyle/>
          <a:p>
            <a:fld id="{46AC1057-314E-48DB-B73E-A55F43046B05}" type="datetimeFigureOut">
              <a:rPr lang="en-PK" smtClean="0"/>
              <a:t>08/23/2023</a:t>
            </a:fld>
            <a:endParaRPr lang="en-PK"/>
          </a:p>
        </p:txBody>
      </p:sp>
      <p:sp>
        <p:nvSpPr>
          <p:cNvPr id="3" name="Footer Placeholder 2">
            <a:extLst>
              <a:ext uri="{FF2B5EF4-FFF2-40B4-BE49-F238E27FC236}">
                <a16:creationId xmlns:a16="http://schemas.microsoft.com/office/drawing/2014/main" id="{3B4A93B1-216D-D909-97AD-A1FFF8D25B4C}"/>
              </a:ext>
            </a:extLst>
          </p:cNvPr>
          <p:cNvSpPr>
            <a:spLocks noGrp="1"/>
          </p:cNvSpPr>
          <p:nvPr>
            <p:ph type="ftr" sz="quarter" idx="11"/>
          </p:nvPr>
        </p:nvSpPr>
        <p:spPr/>
        <p:txBody>
          <a:bodyPr/>
          <a:lstStyle/>
          <a:p>
            <a:endParaRPr lang="en-PK"/>
          </a:p>
        </p:txBody>
      </p:sp>
      <p:sp>
        <p:nvSpPr>
          <p:cNvPr id="4" name="Slide Number Placeholder 3">
            <a:extLst>
              <a:ext uri="{FF2B5EF4-FFF2-40B4-BE49-F238E27FC236}">
                <a16:creationId xmlns:a16="http://schemas.microsoft.com/office/drawing/2014/main" id="{D15C59C4-FA58-F252-49A0-43726B2CF4D3}"/>
              </a:ext>
            </a:extLst>
          </p:cNvPr>
          <p:cNvSpPr>
            <a:spLocks noGrp="1"/>
          </p:cNvSpPr>
          <p:nvPr>
            <p:ph type="sldNum" sz="quarter" idx="12"/>
          </p:nvPr>
        </p:nvSpPr>
        <p:spPr/>
        <p:txBody>
          <a:bodyPr/>
          <a:lstStyle/>
          <a:p>
            <a:fld id="{EF6DA15A-8D44-41A8-AC95-4ED75F87AB5E}" type="slidenum">
              <a:rPr lang="en-PK" smtClean="0"/>
              <a:t>‹nr.›</a:t>
            </a:fld>
            <a:endParaRPr lang="en-PK"/>
          </a:p>
        </p:txBody>
      </p:sp>
    </p:spTree>
    <p:extLst>
      <p:ext uri="{BB962C8B-B14F-4D97-AF65-F5344CB8AC3E}">
        <p14:creationId xmlns:p14="http://schemas.microsoft.com/office/powerpoint/2010/main" val="32132025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131E12-4F62-C0CE-C382-49288ACB6E6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PK"/>
          </a:p>
        </p:txBody>
      </p:sp>
      <p:sp>
        <p:nvSpPr>
          <p:cNvPr id="3" name="Content Placeholder 2">
            <a:extLst>
              <a:ext uri="{FF2B5EF4-FFF2-40B4-BE49-F238E27FC236}">
                <a16:creationId xmlns:a16="http://schemas.microsoft.com/office/drawing/2014/main" id="{CFAC0A15-6BC9-3C6D-BD0D-2626A642B47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K"/>
          </a:p>
        </p:txBody>
      </p:sp>
      <p:sp>
        <p:nvSpPr>
          <p:cNvPr id="4" name="Text Placeholder 3">
            <a:extLst>
              <a:ext uri="{FF2B5EF4-FFF2-40B4-BE49-F238E27FC236}">
                <a16:creationId xmlns:a16="http://schemas.microsoft.com/office/drawing/2014/main" id="{A7CB7895-230A-ECF1-2920-AF7A412B340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7D2E29F-CE64-4CF7-3417-19D0475ED37E}"/>
              </a:ext>
            </a:extLst>
          </p:cNvPr>
          <p:cNvSpPr>
            <a:spLocks noGrp="1"/>
          </p:cNvSpPr>
          <p:nvPr>
            <p:ph type="dt" sz="half" idx="10"/>
          </p:nvPr>
        </p:nvSpPr>
        <p:spPr/>
        <p:txBody>
          <a:bodyPr/>
          <a:lstStyle/>
          <a:p>
            <a:fld id="{46AC1057-314E-48DB-B73E-A55F43046B05}" type="datetimeFigureOut">
              <a:rPr lang="en-PK" smtClean="0"/>
              <a:t>08/23/2023</a:t>
            </a:fld>
            <a:endParaRPr lang="en-PK"/>
          </a:p>
        </p:txBody>
      </p:sp>
      <p:sp>
        <p:nvSpPr>
          <p:cNvPr id="6" name="Footer Placeholder 5">
            <a:extLst>
              <a:ext uri="{FF2B5EF4-FFF2-40B4-BE49-F238E27FC236}">
                <a16:creationId xmlns:a16="http://schemas.microsoft.com/office/drawing/2014/main" id="{A00C62D6-515F-8888-BD62-663B67B202F1}"/>
              </a:ext>
            </a:extLst>
          </p:cNvPr>
          <p:cNvSpPr>
            <a:spLocks noGrp="1"/>
          </p:cNvSpPr>
          <p:nvPr>
            <p:ph type="ftr" sz="quarter" idx="11"/>
          </p:nvPr>
        </p:nvSpPr>
        <p:spPr/>
        <p:txBody>
          <a:bodyPr/>
          <a:lstStyle/>
          <a:p>
            <a:endParaRPr lang="en-PK"/>
          </a:p>
        </p:txBody>
      </p:sp>
      <p:sp>
        <p:nvSpPr>
          <p:cNvPr id="7" name="Slide Number Placeholder 6">
            <a:extLst>
              <a:ext uri="{FF2B5EF4-FFF2-40B4-BE49-F238E27FC236}">
                <a16:creationId xmlns:a16="http://schemas.microsoft.com/office/drawing/2014/main" id="{F5B83812-5EA2-7D08-AC4F-5733C9755F6B}"/>
              </a:ext>
            </a:extLst>
          </p:cNvPr>
          <p:cNvSpPr>
            <a:spLocks noGrp="1"/>
          </p:cNvSpPr>
          <p:nvPr>
            <p:ph type="sldNum" sz="quarter" idx="12"/>
          </p:nvPr>
        </p:nvSpPr>
        <p:spPr/>
        <p:txBody>
          <a:bodyPr/>
          <a:lstStyle/>
          <a:p>
            <a:fld id="{EF6DA15A-8D44-41A8-AC95-4ED75F87AB5E}" type="slidenum">
              <a:rPr lang="en-PK" smtClean="0"/>
              <a:t>‹nr.›</a:t>
            </a:fld>
            <a:endParaRPr lang="en-PK"/>
          </a:p>
        </p:txBody>
      </p:sp>
    </p:spTree>
    <p:extLst>
      <p:ext uri="{BB962C8B-B14F-4D97-AF65-F5344CB8AC3E}">
        <p14:creationId xmlns:p14="http://schemas.microsoft.com/office/powerpoint/2010/main" val="24061799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C05712-AEBD-E1DC-90AF-0C064998276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PK"/>
          </a:p>
        </p:txBody>
      </p:sp>
      <p:sp>
        <p:nvSpPr>
          <p:cNvPr id="3" name="Picture Placeholder 2">
            <a:extLst>
              <a:ext uri="{FF2B5EF4-FFF2-40B4-BE49-F238E27FC236}">
                <a16:creationId xmlns:a16="http://schemas.microsoft.com/office/drawing/2014/main" id="{9B53097C-6B72-FA0B-2715-222E3B5139E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PK"/>
          </a:p>
        </p:txBody>
      </p:sp>
      <p:sp>
        <p:nvSpPr>
          <p:cNvPr id="4" name="Text Placeholder 3">
            <a:extLst>
              <a:ext uri="{FF2B5EF4-FFF2-40B4-BE49-F238E27FC236}">
                <a16:creationId xmlns:a16="http://schemas.microsoft.com/office/drawing/2014/main" id="{8F809368-379B-7B0B-09C1-265A1A0479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0D2B86E-4409-E08D-CD97-4238329DEB21}"/>
              </a:ext>
            </a:extLst>
          </p:cNvPr>
          <p:cNvSpPr>
            <a:spLocks noGrp="1"/>
          </p:cNvSpPr>
          <p:nvPr>
            <p:ph type="dt" sz="half" idx="10"/>
          </p:nvPr>
        </p:nvSpPr>
        <p:spPr/>
        <p:txBody>
          <a:bodyPr/>
          <a:lstStyle/>
          <a:p>
            <a:fld id="{46AC1057-314E-48DB-B73E-A55F43046B05}" type="datetimeFigureOut">
              <a:rPr lang="en-PK" smtClean="0"/>
              <a:t>08/23/2023</a:t>
            </a:fld>
            <a:endParaRPr lang="en-PK"/>
          </a:p>
        </p:txBody>
      </p:sp>
      <p:sp>
        <p:nvSpPr>
          <p:cNvPr id="6" name="Footer Placeholder 5">
            <a:extLst>
              <a:ext uri="{FF2B5EF4-FFF2-40B4-BE49-F238E27FC236}">
                <a16:creationId xmlns:a16="http://schemas.microsoft.com/office/drawing/2014/main" id="{005E6BDB-DB09-AAB1-0C88-5E0473C4417D}"/>
              </a:ext>
            </a:extLst>
          </p:cNvPr>
          <p:cNvSpPr>
            <a:spLocks noGrp="1"/>
          </p:cNvSpPr>
          <p:nvPr>
            <p:ph type="ftr" sz="quarter" idx="11"/>
          </p:nvPr>
        </p:nvSpPr>
        <p:spPr/>
        <p:txBody>
          <a:bodyPr/>
          <a:lstStyle/>
          <a:p>
            <a:endParaRPr lang="en-PK"/>
          </a:p>
        </p:txBody>
      </p:sp>
      <p:sp>
        <p:nvSpPr>
          <p:cNvPr id="7" name="Slide Number Placeholder 6">
            <a:extLst>
              <a:ext uri="{FF2B5EF4-FFF2-40B4-BE49-F238E27FC236}">
                <a16:creationId xmlns:a16="http://schemas.microsoft.com/office/drawing/2014/main" id="{9D414CFF-AB0E-CD0E-AB79-8B05D6D9F818}"/>
              </a:ext>
            </a:extLst>
          </p:cNvPr>
          <p:cNvSpPr>
            <a:spLocks noGrp="1"/>
          </p:cNvSpPr>
          <p:nvPr>
            <p:ph type="sldNum" sz="quarter" idx="12"/>
          </p:nvPr>
        </p:nvSpPr>
        <p:spPr/>
        <p:txBody>
          <a:bodyPr/>
          <a:lstStyle/>
          <a:p>
            <a:fld id="{EF6DA15A-8D44-41A8-AC95-4ED75F87AB5E}" type="slidenum">
              <a:rPr lang="en-PK" smtClean="0"/>
              <a:t>‹nr.›</a:t>
            </a:fld>
            <a:endParaRPr lang="en-PK"/>
          </a:p>
        </p:txBody>
      </p:sp>
    </p:spTree>
    <p:extLst>
      <p:ext uri="{BB962C8B-B14F-4D97-AF65-F5344CB8AC3E}">
        <p14:creationId xmlns:p14="http://schemas.microsoft.com/office/powerpoint/2010/main" val="608562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6E1BA3-4666-B347-55C6-9E961D37EC7B}"/>
              </a:ext>
            </a:extLst>
          </p:cNvPr>
          <p:cNvSpPr>
            <a:spLocks noGrp="1"/>
          </p:cNvSpPr>
          <p:nvPr>
            <p:ph type="title"/>
          </p:nvPr>
        </p:nvSpPr>
        <p:spPr/>
        <p:txBody>
          <a:bodyPr/>
          <a:lstStyle/>
          <a:p>
            <a:r>
              <a:rPr lang="en-US"/>
              <a:t>Click to edit Master title style</a:t>
            </a:r>
            <a:endParaRPr lang="en-PK"/>
          </a:p>
        </p:txBody>
      </p:sp>
      <p:sp>
        <p:nvSpPr>
          <p:cNvPr id="3" name="Vertical Text Placeholder 2">
            <a:extLst>
              <a:ext uri="{FF2B5EF4-FFF2-40B4-BE49-F238E27FC236}">
                <a16:creationId xmlns:a16="http://schemas.microsoft.com/office/drawing/2014/main" id="{B0BE94EC-6B64-AF81-C097-83BAA01E020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K"/>
          </a:p>
        </p:txBody>
      </p:sp>
      <p:sp>
        <p:nvSpPr>
          <p:cNvPr id="4" name="Date Placeholder 3">
            <a:extLst>
              <a:ext uri="{FF2B5EF4-FFF2-40B4-BE49-F238E27FC236}">
                <a16:creationId xmlns:a16="http://schemas.microsoft.com/office/drawing/2014/main" id="{A0FFEF58-76F0-7AC2-3A55-E9DB9352F71B}"/>
              </a:ext>
            </a:extLst>
          </p:cNvPr>
          <p:cNvSpPr>
            <a:spLocks noGrp="1"/>
          </p:cNvSpPr>
          <p:nvPr>
            <p:ph type="dt" sz="half" idx="10"/>
          </p:nvPr>
        </p:nvSpPr>
        <p:spPr/>
        <p:txBody>
          <a:bodyPr/>
          <a:lstStyle/>
          <a:p>
            <a:fld id="{46AC1057-314E-48DB-B73E-A55F43046B05}" type="datetimeFigureOut">
              <a:rPr lang="en-PK" smtClean="0"/>
              <a:t>08/23/2023</a:t>
            </a:fld>
            <a:endParaRPr lang="en-PK"/>
          </a:p>
        </p:txBody>
      </p:sp>
      <p:sp>
        <p:nvSpPr>
          <p:cNvPr id="5" name="Footer Placeholder 4">
            <a:extLst>
              <a:ext uri="{FF2B5EF4-FFF2-40B4-BE49-F238E27FC236}">
                <a16:creationId xmlns:a16="http://schemas.microsoft.com/office/drawing/2014/main" id="{1C689834-43D2-EB55-710C-6D66405B4822}"/>
              </a:ext>
            </a:extLst>
          </p:cNvPr>
          <p:cNvSpPr>
            <a:spLocks noGrp="1"/>
          </p:cNvSpPr>
          <p:nvPr>
            <p:ph type="ftr" sz="quarter" idx="11"/>
          </p:nvPr>
        </p:nvSpPr>
        <p:spPr/>
        <p:txBody>
          <a:bodyPr/>
          <a:lstStyle/>
          <a:p>
            <a:endParaRPr lang="en-PK"/>
          </a:p>
        </p:txBody>
      </p:sp>
      <p:sp>
        <p:nvSpPr>
          <p:cNvPr id="6" name="Slide Number Placeholder 5">
            <a:extLst>
              <a:ext uri="{FF2B5EF4-FFF2-40B4-BE49-F238E27FC236}">
                <a16:creationId xmlns:a16="http://schemas.microsoft.com/office/drawing/2014/main" id="{370CFBA5-C8CE-4777-B77B-6879EBAF6491}"/>
              </a:ext>
            </a:extLst>
          </p:cNvPr>
          <p:cNvSpPr>
            <a:spLocks noGrp="1"/>
          </p:cNvSpPr>
          <p:nvPr>
            <p:ph type="sldNum" sz="quarter" idx="12"/>
          </p:nvPr>
        </p:nvSpPr>
        <p:spPr/>
        <p:txBody>
          <a:bodyPr/>
          <a:lstStyle/>
          <a:p>
            <a:fld id="{EF6DA15A-8D44-41A8-AC95-4ED75F87AB5E}" type="slidenum">
              <a:rPr lang="en-PK" smtClean="0"/>
              <a:t>‹nr.›</a:t>
            </a:fld>
            <a:endParaRPr lang="en-PK"/>
          </a:p>
        </p:txBody>
      </p:sp>
    </p:spTree>
    <p:extLst>
      <p:ext uri="{BB962C8B-B14F-4D97-AF65-F5344CB8AC3E}">
        <p14:creationId xmlns:p14="http://schemas.microsoft.com/office/powerpoint/2010/main" val="20825322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F2E98C6-4403-C0BB-F284-DA7D215C0BC4}"/>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PK"/>
          </a:p>
        </p:txBody>
      </p:sp>
      <p:sp>
        <p:nvSpPr>
          <p:cNvPr id="3" name="Vertical Text Placeholder 2">
            <a:extLst>
              <a:ext uri="{FF2B5EF4-FFF2-40B4-BE49-F238E27FC236}">
                <a16:creationId xmlns:a16="http://schemas.microsoft.com/office/drawing/2014/main" id="{FE58735D-447B-5562-CFA9-CC9A61792D0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K"/>
          </a:p>
        </p:txBody>
      </p:sp>
      <p:sp>
        <p:nvSpPr>
          <p:cNvPr id="4" name="Date Placeholder 3">
            <a:extLst>
              <a:ext uri="{FF2B5EF4-FFF2-40B4-BE49-F238E27FC236}">
                <a16:creationId xmlns:a16="http://schemas.microsoft.com/office/drawing/2014/main" id="{D01C99BF-48AE-365B-E0FC-35A617D3500C}"/>
              </a:ext>
            </a:extLst>
          </p:cNvPr>
          <p:cNvSpPr>
            <a:spLocks noGrp="1"/>
          </p:cNvSpPr>
          <p:nvPr>
            <p:ph type="dt" sz="half" idx="10"/>
          </p:nvPr>
        </p:nvSpPr>
        <p:spPr/>
        <p:txBody>
          <a:bodyPr/>
          <a:lstStyle/>
          <a:p>
            <a:fld id="{46AC1057-314E-48DB-B73E-A55F43046B05}" type="datetimeFigureOut">
              <a:rPr lang="en-PK" smtClean="0"/>
              <a:t>08/23/2023</a:t>
            </a:fld>
            <a:endParaRPr lang="en-PK"/>
          </a:p>
        </p:txBody>
      </p:sp>
      <p:sp>
        <p:nvSpPr>
          <p:cNvPr id="5" name="Footer Placeholder 4">
            <a:extLst>
              <a:ext uri="{FF2B5EF4-FFF2-40B4-BE49-F238E27FC236}">
                <a16:creationId xmlns:a16="http://schemas.microsoft.com/office/drawing/2014/main" id="{91E96C61-551B-F89D-0633-8B721A21937C}"/>
              </a:ext>
            </a:extLst>
          </p:cNvPr>
          <p:cNvSpPr>
            <a:spLocks noGrp="1"/>
          </p:cNvSpPr>
          <p:nvPr>
            <p:ph type="ftr" sz="quarter" idx="11"/>
          </p:nvPr>
        </p:nvSpPr>
        <p:spPr/>
        <p:txBody>
          <a:bodyPr/>
          <a:lstStyle/>
          <a:p>
            <a:endParaRPr lang="en-PK"/>
          </a:p>
        </p:txBody>
      </p:sp>
      <p:sp>
        <p:nvSpPr>
          <p:cNvPr id="6" name="Slide Number Placeholder 5">
            <a:extLst>
              <a:ext uri="{FF2B5EF4-FFF2-40B4-BE49-F238E27FC236}">
                <a16:creationId xmlns:a16="http://schemas.microsoft.com/office/drawing/2014/main" id="{EEF9EB5D-7568-388D-DAFE-CF1EE57F75BC}"/>
              </a:ext>
            </a:extLst>
          </p:cNvPr>
          <p:cNvSpPr>
            <a:spLocks noGrp="1"/>
          </p:cNvSpPr>
          <p:nvPr>
            <p:ph type="sldNum" sz="quarter" idx="12"/>
          </p:nvPr>
        </p:nvSpPr>
        <p:spPr/>
        <p:txBody>
          <a:bodyPr/>
          <a:lstStyle/>
          <a:p>
            <a:fld id="{EF6DA15A-8D44-41A8-AC95-4ED75F87AB5E}" type="slidenum">
              <a:rPr lang="en-PK" smtClean="0"/>
              <a:t>‹nr.›</a:t>
            </a:fld>
            <a:endParaRPr lang="en-PK"/>
          </a:p>
        </p:txBody>
      </p:sp>
    </p:spTree>
    <p:extLst>
      <p:ext uri="{BB962C8B-B14F-4D97-AF65-F5344CB8AC3E}">
        <p14:creationId xmlns:p14="http://schemas.microsoft.com/office/powerpoint/2010/main" val="14878864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B09B3A7-9434-65BC-CED5-379B585B1579}"/>
              </a:ext>
            </a:extLst>
          </p:cNvPr>
          <p:cNvSpPr/>
          <p:nvPr userDrawn="1"/>
        </p:nvSpPr>
        <p:spPr>
          <a:xfrm flipV="1">
            <a:off x="0" y="6801140"/>
            <a:ext cx="12192000" cy="80008"/>
          </a:xfrm>
          <a:prstGeom prst="rect">
            <a:avLst/>
          </a:prstGeom>
          <a:gradFill flip="none" rotWithShape="1">
            <a:gsLst>
              <a:gs pos="90000">
                <a:srgbClr val="19B4D0"/>
              </a:gs>
              <a:gs pos="0">
                <a:srgbClr val="0F1E38"/>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AE"/>
          </a:p>
        </p:txBody>
      </p:sp>
      <p:grpSp>
        <p:nvGrpSpPr>
          <p:cNvPr id="8" name="Group 7">
            <a:extLst>
              <a:ext uri="{FF2B5EF4-FFF2-40B4-BE49-F238E27FC236}">
                <a16:creationId xmlns:a16="http://schemas.microsoft.com/office/drawing/2014/main" id="{1604C4FD-96EB-1E05-D6FE-47CFC7AD336C}"/>
              </a:ext>
            </a:extLst>
          </p:cNvPr>
          <p:cNvGrpSpPr/>
          <p:nvPr userDrawn="1"/>
        </p:nvGrpSpPr>
        <p:grpSpPr>
          <a:xfrm>
            <a:off x="435289" y="897681"/>
            <a:ext cx="11216511" cy="92597"/>
            <a:chOff x="396369" y="897681"/>
            <a:chExt cx="11216511" cy="92597"/>
          </a:xfrm>
        </p:grpSpPr>
        <p:sp>
          <p:nvSpPr>
            <p:cNvPr id="9" name="Rounded Rectangle 7">
              <a:extLst>
                <a:ext uri="{FF2B5EF4-FFF2-40B4-BE49-F238E27FC236}">
                  <a16:creationId xmlns:a16="http://schemas.microsoft.com/office/drawing/2014/main" id="{48B0D96A-20CE-BE76-F865-540E13CC7FEE}"/>
                </a:ext>
              </a:extLst>
            </p:cNvPr>
            <p:cNvSpPr/>
            <p:nvPr userDrawn="1"/>
          </p:nvSpPr>
          <p:spPr>
            <a:xfrm>
              <a:off x="396369" y="897681"/>
              <a:ext cx="1180617" cy="92597"/>
            </a:xfrm>
            <a:prstGeom prst="roundRect">
              <a:avLst>
                <a:gd name="adj" fmla="val 50000"/>
              </a:avLst>
            </a:prstGeom>
            <a:solidFill>
              <a:srgbClr val="19B4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AE"/>
            </a:p>
          </p:txBody>
        </p:sp>
        <p:cxnSp>
          <p:nvCxnSpPr>
            <p:cNvPr id="10" name="Straight Connector 9">
              <a:extLst>
                <a:ext uri="{FF2B5EF4-FFF2-40B4-BE49-F238E27FC236}">
                  <a16:creationId xmlns:a16="http://schemas.microsoft.com/office/drawing/2014/main" id="{663F76D3-5501-F050-F85F-6D7980187DB4}"/>
                </a:ext>
              </a:extLst>
            </p:cNvPr>
            <p:cNvCxnSpPr>
              <a:stCxn id="9" idx="3"/>
            </p:cNvCxnSpPr>
            <p:nvPr userDrawn="1"/>
          </p:nvCxnSpPr>
          <p:spPr>
            <a:xfrm>
              <a:off x="1576986" y="943980"/>
              <a:ext cx="10035894" cy="0"/>
            </a:xfrm>
            <a:prstGeom prst="line">
              <a:avLst/>
            </a:prstGeom>
            <a:ln>
              <a:solidFill>
                <a:srgbClr val="53707E"/>
              </a:solidFill>
            </a:ln>
          </p:spPr>
          <p:style>
            <a:lnRef idx="1">
              <a:schemeClr val="accent1"/>
            </a:lnRef>
            <a:fillRef idx="0">
              <a:schemeClr val="accent1"/>
            </a:fillRef>
            <a:effectRef idx="0">
              <a:schemeClr val="accent1"/>
            </a:effectRef>
            <a:fontRef idx="minor">
              <a:schemeClr val="tx1"/>
            </a:fontRef>
          </p:style>
        </p:cxnSp>
      </p:grpSp>
      <p:sp>
        <p:nvSpPr>
          <p:cNvPr id="11" name="Text Placeholder 11">
            <a:extLst>
              <a:ext uri="{FF2B5EF4-FFF2-40B4-BE49-F238E27FC236}">
                <a16:creationId xmlns:a16="http://schemas.microsoft.com/office/drawing/2014/main" id="{B36C21EF-214D-0CA5-400D-68905610A464}"/>
              </a:ext>
            </a:extLst>
          </p:cNvPr>
          <p:cNvSpPr>
            <a:spLocks noGrp="1"/>
          </p:cNvSpPr>
          <p:nvPr>
            <p:ph type="body" sz="quarter" idx="10" hasCustomPrompt="1"/>
          </p:nvPr>
        </p:nvSpPr>
        <p:spPr>
          <a:xfrm>
            <a:off x="365664" y="173355"/>
            <a:ext cx="9563527" cy="637389"/>
          </a:xfrm>
        </p:spPr>
        <p:txBody>
          <a:bodyPr anchor="ctr">
            <a:normAutofit/>
          </a:bodyPr>
          <a:lstStyle>
            <a:lvl1pPr marL="0" indent="0">
              <a:lnSpc>
                <a:spcPct val="100000"/>
              </a:lnSpc>
              <a:buNone/>
              <a:defRPr sz="3200" b="1">
                <a:solidFill>
                  <a:srgbClr val="0F1E38"/>
                </a:solidFill>
              </a:defRPr>
            </a:lvl1pPr>
          </a:lstStyle>
          <a:p>
            <a:pPr lvl="0"/>
            <a:r>
              <a:rPr lang="en-GB"/>
              <a:t>Introduction </a:t>
            </a:r>
            <a:endParaRPr lang="ar-AE"/>
          </a:p>
        </p:txBody>
      </p:sp>
      <p:pic>
        <p:nvPicPr>
          <p:cNvPr id="12" name="Afbeelding 15" descr="Afbeelding met tekst, klok&#10;&#10;Automatisch gegenereerde beschrijving">
            <a:extLst>
              <a:ext uri="{FF2B5EF4-FFF2-40B4-BE49-F238E27FC236}">
                <a16:creationId xmlns:a16="http://schemas.microsoft.com/office/drawing/2014/main" id="{7B3EEFC2-A5C4-74D7-E7BC-B7057AF6018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401401" y="179048"/>
            <a:ext cx="1263391" cy="631696"/>
          </a:xfrm>
          <a:prstGeom prst="rect">
            <a:avLst/>
          </a:prstGeom>
        </p:spPr>
      </p:pic>
    </p:spTree>
    <p:extLst>
      <p:ext uri="{BB962C8B-B14F-4D97-AF65-F5344CB8AC3E}">
        <p14:creationId xmlns:p14="http://schemas.microsoft.com/office/powerpoint/2010/main" val="8070853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B09B3A7-9434-65BC-CED5-379B585B1579}"/>
              </a:ext>
            </a:extLst>
          </p:cNvPr>
          <p:cNvSpPr/>
          <p:nvPr userDrawn="1"/>
        </p:nvSpPr>
        <p:spPr>
          <a:xfrm flipV="1">
            <a:off x="0" y="6801140"/>
            <a:ext cx="12192000" cy="80008"/>
          </a:xfrm>
          <a:prstGeom prst="rect">
            <a:avLst/>
          </a:prstGeom>
          <a:gradFill flip="none" rotWithShape="1">
            <a:gsLst>
              <a:gs pos="90000">
                <a:srgbClr val="19B4D0"/>
              </a:gs>
              <a:gs pos="0">
                <a:srgbClr val="0F1E38"/>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AE"/>
          </a:p>
        </p:txBody>
      </p:sp>
      <p:grpSp>
        <p:nvGrpSpPr>
          <p:cNvPr id="8" name="Group 7">
            <a:extLst>
              <a:ext uri="{FF2B5EF4-FFF2-40B4-BE49-F238E27FC236}">
                <a16:creationId xmlns:a16="http://schemas.microsoft.com/office/drawing/2014/main" id="{1604C4FD-96EB-1E05-D6FE-47CFC7AD336C}"/>
              </a:ext>
            </a:extLst>
          </p:cNvPr>
          <p:cNvGrpSpPr/>
          <p:nvPr userDrawn="1"/>
        </p:nvGrpSpPr>
        <p:grpSpPr>
          <a:xfrm>
            <a:off x="435289" y="897681"/>
            <a:ext cx="11216511" cy="92597"/>
            <a:chOff x="396369" y="897681"/>
            <a:chExt cx="11216511" cy="92597"/>
          </a:xfrm>
        </p:grpSpPr>
        <p:sp>
          <p:nvSpPr>
            <p:cNvPr id="9" name="Rounded Rectangle 7">
              <a:extLst>
                <a:ext uri="{FF2B5EF4-FFF2-40B4-BE49-F238E27FC236}">
                  <a16:creationId xmlns:a16="http://schemas.microsoft.com/office/drawing/2014/main" id="{48B0D96A-20CE-BE76-F865-540E13CC7FEE}"/>
                </a:ext>
              </a:extLst>
            </p:cNvPr>
            <p:cNvSpPr/>
            <p:nvPr userDrawn="1"/>
          </p:nvSpPr>
          <p:spPr>
            <a:xfrm>
              <a:off x="396369" y="897681"/>
              <a:ext cx="1180617" cy="92597"/>
            </a:xfrm>
            <a:prstGeom prst="roundRect">
              <a:avLst>
                <a:gd name="adj" fmla="val 50000"/>
              </a:avLst>
            </a:prstGeom>
            <a:solidFill>
              <a:srgbClr val="19B4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AE"/>
            </a:p>
          </p:txBody>
        </p:sp>
        <p:cxnSp>
          <p:nvCxnSpPr>
            <p:cNvPr id="10" name="Straight Connector 9">
              <a:extLst>
                <a:ext uri="{FF2B5EF4-FFF2-40B4-BE49-F238E27FC236}">
                  <a16:creationId xmlns:a16="http://schemas.microsoft.com/office/drawing/2014/main" id="{663F76D3-5501-F050-F85F-6D7980187DB4}"/>
                </a:ext>
              </a:extLst>
            </p:cNvPr>
            <p:cNvCxnSpPr>
              <a:stCxn id="9" idx="3"/>
            </p:cNvCxnSpPr>
            <p:nvPr userDrawn="1"/>
          </p:nvCxnSpPr>
          <p:spPr>
            <a:xfrm>
              <a:off x="1576986" y="943980"/>
              <a:ext cx="10035894" cy="0"/>
            </a:xfrm>
            <a:prstGeom prst="line">
              <a:avLst/>
            </a:prstGeom>
            <a:ln>
              <a:solidFill>
                <a:srgbClr val="53707E"/>
              </a:solidFill>
            </a:ln>
          </p:spPr>
          <p:style>
            <a:lnRef idx="1">
              <a:schemeClr val="accent1"/>
            </a:lnRef>
            <a:fillRef idx="0">
              <a:schemeClr val="accent1"/>
            </a:fillRef>
            <a:effectRef idx="0">
              <a:schemeClr val="accent1"/>
            </a:effectRef>
            <a:fontRef idx="minor">
              <a:schemeClr val="tx1"/>
            </a:fontRef>
          </p:style>
        </p:cxnSp>
      </p:grpSp>
      <p:sp>
        <p:nvSpPr>
          <p:cNvPr id="11" name="Text Placeholder 11">
            <a:extLst>
              <a:ext uri="{FF2B5EF4-FFF2-40B4-BE49-F238E27FC236}">
                <a16:creationId xmlns:a16="http://schemas.microsoft.com/office/drawing/2014/main" id="{B36C21EF-214D-0CA5-400D-68905610A464}"/>
              </a:ext>
            </a:extLst>
          </p:cNvPr>
          <p:cNvSpPr>
            <a:spLocks noGrp="1"/>
          </p:cNvSpPr>
          <p:nvPr>
            <p:ph type="body" sz="quarter" idx="10" hasCustomPrompt="1"/>
          </p:nvPr>
        </p:nvSpPr>
        <p:spPr>
          <a:xfrm>
            <a:off x="365664" y="173355"/>
            <a:ext cx="9563527" cy="637389"/>
          </a:xfrm>
        </p:spPr>
        <p:txBody>
          <a:bodyPr anchor="ctr">
            <a:normAutofit/>
          </a:bodyPr>
          <a:lstStyle>
            <a:lvl1pPr marL="0" indent="0">
              <a:lnSpc>
                <a:spcPct val="100000"/>
              </a:lnSpc>
              <a:buNone/>
              <a:defRPr sz="3200" b="1">
                <a:solidFill>
                  <a:srgbClr val="0F1E38"/>
                </a:solidFill>
              </a:defRPr>
            </a:lvl1pPr>
          </a:lstStyle>
          <a:p>
            <a:pPr lvl="0"/>
            <a:r>
              <a:rPr lang="en-GB"/>
              <a:t>Introduction </a:t>
            </a:r>
            <a:endParaRPr lang="ar-AE"/>
          </a:p>
        </p:txBody>
      </p:sp>
      <p:grpSp>
        <p:nvGrpSpPr>
          <p:cNvPr id="12" name="Group 11">
            <a:extLst>
              <a:ext uri="{FF2B5EF4-FFF2-40B4-BE49-F238E27FC236}">
                <a16:creationId xmlns:a16="http://schemas.microsoft.com/office/drawing/2014/main" id="{CAD72A16-A0F5-145B-DA64-E2687AEC7146}"/>
              </a:ext>
            </a:extLst>
          </p:cNvPr>
          <p:cNvGrpSpPr/>
          <p:nvPr userDrawn="1"/>
        </p:nvGrpSpPr>
        <p:grpSpPr>
          <a:xfrm>
            <a:off x="4996775" y="2468139"/>
            <a:ext cx="2198451" cy="2081716"/>
            <a:chOff x="4941651" y="2373549"/>
            <a:chExt cx="2198451" cy="2081716"/>
          </a:xfrm>
        </p:grpSpPr>
        <p:pic>
          <p:nvPicPr>
            <p:cNvPr id="14" name="Afbeelding 15" descr="Afbeelding met tekst, klok&#10;&#10;Automatisch gegenereerde beschrijving">
              <a:extLst>
                <a:ext uri="{FF2B5EF4-FFF2-40B4-BE49-F238E27FC236}">
                  <a16:creationId xmlns:a16="http://schemas.microsoft.com/office/drawing/2014/main" id="{B8C8AC27-7E71-CB67-C8C0-262581733AD4}"/>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70038" b="39808"/>
            <a:stretch/>
          </p:blipFill>
          <p:spPr>
            <a:xfrm>
              <a:off x="5222551" y="2592420"/>
              <a:ext cx="1636650" cy="1643974"/>
            </a:xfrm>
            <a:prstGeom prst="rect">
              <a:avLst/>
            </a:prstGeom>
          </p:spPr>
        </p:pic>
        <p:sp>
          <p:nvSpPr>
            <p:cNvPr id="15" name="Rectangle 14">
              <a:extLst>
                <a:ext uri="{FF2B5EF4-FFF2-40B4-BE49-F238E27FC236}">
                  <a16:creationId xmlns:a16="http://schemas.microsoft.com/office/drawing/2014/main" id="{0FD4FD43-88CF-CAA3-77E4-0FF3FFAE6AD9}"/>
                </a:ext>
              </a:extLst>
            </p:cNvPr>
            <p:cNvSpPr/>
            <p:nvPr userDrawn="1"/>
          </p:nvSpPr>
          <p:spPr>
            <a:xfrm>
              <a:off x="4941651" y="2373549"/>
              <a:ext cx="2198451" cy="2081716"/>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K"/>
            </a:p>
          </p:txBody>
        </p:sp>
      </p:grpSp>
    </p:spTree>
    <p:extLst>
      <p:ext uri="{BB962C8B-B14F-4D97-AF65-F5344CB8AC3E}">
        <p14:creationId xmlns:p14="http://schemas.microsoft.com/office/powerpoint/2010/main" val="36182461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B09B3A7-9434-65BC-CED5-379B585B1579}"/>
              </a:ext>
            </a:extLst>
          </p:cNvPr>
          <p:cNvSpPr/>
          <p:nvPr userDrawn="1"/>
        </p:nvSpPr>
        <p:spPr>
          <a:xfrm flipV="1">
            <a:off x="0" y="6801140"/>
            <a:ext cx="12192000" cy="80008"/>
          </a:xfrm>
          <a:prstGeom prst="rect">
            <a:avLst/>
          </a:prstGeom>
          <a:gradFill flip="none" rotWithShape="1">
            <a:gsLst>
              <a:gs pos="90000">
                <a:srgbClr val="19B4D0"/>
              </a:gs>
              <a:gs pos="0">
                <a:srgbClr val="0F1E38"/>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AE"/>
          </a:p>
        </p:txBody>
      </p:sp>
      <p:sp>
        <p:nvSpPr>
          <p:cNvPr id="11" name="Text Placeholder 11">
            <a:extLst>
              <a:ext uri="{FF2B5EF4-FFF2-40B4-BE49-F238E27FC236}">
                <a16:creationId xmlns:a16="http://schemas.microsoft.com/office/drawing/2014/main" id="{B36C21EF-214D-0CA5-400D-68905610A464}"/>
              </a:ext>
            </a:extLst>
          </p:cNvPr>
          <p:cNvSpPr>
            <a:spLocks noGrp="1"/>
          </p:cNvSpPr>
          <p:nvPr>
            <p:ph type="body" sz="quarter" idx="10" hasCustomPrompt="1"/>
          </p:nvPr>
        </p:nvSpPr>
        <p:spPr>
          <a:xfrm>
            <a:off x="365664" y="173355"/>
            <a:ext cx="9563527" cy="637389"/>
          </a:xfrm>
        </p:spPr>
        <p:txBody>
          <a:bodyPr anchor="ctr">
            <a:normAutofit/>
          </a:bodyPr>
          <a:lstStyle>
            <a:lvl1pPr marL="0" indent="0">
              <a:lnSpc>
                <a:spcPct val="100000"/>
              </a:lnSpc>
              <a:buNone/>
              <a:defRPr sz="3200" b="1">
                <a:solidFill>
                  <a:srgbClr val="0F1E38"/>
                </a:solidFill>
              </a:defRPr>
            </a:lvl1pPr>
          </a:lstStyle>
          <a:p>
            <a:pPr lvl="0"/>
            <a:r>
              <a:rPr lang="en-GB"/>
              <a:t>Introduction </a:t>
            </a:r>
            <a:endParaRPr lang="ar-AE"/>
          </a:p>
        </p:txBody>
      </p:sp>
      <p:pic>
        <p:nvPicPr>
          <p:cNvPr id="12" name="Afbeelding 15" descr="Afbeelding met tekst, klok&#10;&#10;Automatisch gegenereerde beschrijving">
            <a:extLst>
              <a:ext uri="{FF2B5EF4-FFF2-40B4-BE49-F238E27FC236}">
                <a16:creationId xmlns:a16="http://schemas.microsoft.com/office/drawing/2014/main" id="{7B3EEFC2-A5C4-74D7-E7BC-B7057AF6018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401401" y="179048"/>
            <a:ext cx="1263391" cy="631696"/>
          </a:xfrm>
          <a:prstGeom prst="rect">
            <a:avLst/>
          </a:prstGeom>
        </p:spPr>
      </p:pic>
      <p:grpSp>
        <p:nvGrpSpPr>
          <p:cNvPr id="8" name="Group 7">
            <a:extLst>
              <a:ext uri="{FF2B5EF4-FFF2-40B4-BE49-F238E27FC236}">
                <a16:creationId xmlns:a16="http://schemas.microsoft.com/office/drawing/2014/main" id="{1751EE26-4C29-7382-D70E-B44B8F6C9AA3}"/>
              </a:ext>
            </a:extLst>
          </p:cNvPr>
          <p:cNvGrpSpPr/>
          <p:nvPr userDrawn="1"/>
        </p:nvGrpSpPr>
        <p:grpSpPr>
          <a:xfrm>
            <a:off x="4996775" y="2468139"/>
            <a:ext cx="2198451" cy="2081716"/>
            <a:chOff x="4941651" y="2373549"/>
            <a:chExt cx="2198451" cy="2081716"/>
          </a:xfrm>
        </p:grpSpPr>
        <p:pic>
          <p:nvPicPr>
            <p:cNvPr id="9" name="Afbeelding 15" descr="Afbeelding met tekst, klok&#10;&#10;Automatisch gegenereerde beschrijving">
              <a:extLst>
                <a:ext uri="{FF2B5EF4-FFF2-40B4-BE49-F238E27FC236}">
                  <a16:creationId xmlns:a16="http://schemas.microsoft.com/office/drawing/2014/main" id="{22326A45-2327-4416-E5D4-59F502CE1F9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70038" b="39808"/>
            <a:stretch/>
          </p:blipFill>
          <p:spPr>
            <a:xfrm>
              <a:off x="5222551" y="2592420"/>
              <a:ext cx="1636650" cy="1643974"/>
            </a:xfrm>
            <a:prstGeom prst="rect">
              <a:avLst/>
            </a:prstGeom>
          </p:spPr>
        </p:pic>
        <p:sp>
          <p:nvSpPr>
            <p:cNvPr id="10" name="Rectangle 9">
              <a:extLst>
                <a:ext uri="{FF2B5EF4-FFF2-40B4-BE49-F238E27FC236}">
                  <a16:creationId xmlns:a16="http://schemas.microsoft.com/office/drawing/2014/main" id="{62DA7FEF-8BF9-F02F-0528-1C9F7CECA129}"/>
                </a:ext>
              </a:extLst>
            </p:cNvPr>
            <p:cNvSpPr/>
            <p:nvPr userDrawn="1"/>
          </p:nvSpPr>
          <p:spPr>
            <a:xfrm>
              <a:off x="4941651" y="2373549"/>
              <a:ext cx="2198451" cy="2081716"/>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K"/>
            </a:p>
          </p:txBody>
        </p:sp>
      </p:grpSp>
    </p:spTree>
    <p:extLst>
      <p:ext uri="{BB962C8B-B14F-4D97-AF65-F5344CB8AC3E}">
        <p14:creationId xmlns:p14="http://schemas.microsoft.com/office/powerpoint/2010/main" val="5447017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B09B3A7-9434-65BC-CED5-379B585B1579}"/>
              </a:ext>
            </a:extLst>
          </p:cNvPr>
          <p:cNvSpPr/>
          <p:nvPr userDrawn="1"/>
        </p:nvSpPr>
        <p:spPr>
          <a:xfrm flipV="1">
            <a:off x="0" y="6801140"/>
            <a:ext cx="12192000" cy="80008"/>
          </a:xfrm>
          <a:prstGeom prst="rect">
            <a:avLst/>
          </a:prstGeom>
          <a:gradFill flip="none" rotWithShape="1">
            <a:gsLst>
              <a:gs pos="90000">
                <a:srgbClr val="19B4D0"/>
              </a:gs>
              <a:gs pos="0">
                <a:srgbClr val="0F1E38"/>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AE"/>
          </a:p>
        </p:txBody>
      </p:sp>
      <p:sp>
        <p:nvSpPr>
          <p:cNvPr id="11" name="Text Placeholder 11">
            <a:extLst>
              <a:ext uri="{FF2B5EF4-FFF2-40B4-BE49-F238E27FC236}">
                <a16:creationId xmlns:a16="http://schemas.microsoft.com/office/drawing/2014/main" id="{B36C21EF-214D-0CA5-400D-68905610A464}"/>
              </a:ext>
            </a:extLst>
          </p:cNvPr>
          <p:cNvSpPr>
            <a:spLocks noGrp="1"/>
          </p:cNvSpPr>
          <p:nvPr>
            <p:ph type="body" sz="quarter" idx="10" hasCustomPrompt="1"/>
          </p:nvPr>
        </p:nvSpPr>
        <p:spPr>
          <a:xfrm>
            <a:off x="365664" y="173355"/>
            <a:ext cx="9563527" cy="637389"/>
          </a:xfrm>
        </p:spPr>
        <p:txBody>
          <a:bodyPr anchor="ctr">
            <a:normAutofit/>
          </a:bodyPr>
          <a:lstStyle>
            <a:lvl1pPr marL="0" indent="0">
              <a:lnSpc>
                <a:spcPct val="100000"/>
              </a:lnSpc>
              <a:buNone/>
              <a:defRPr sz="3200" b="1">
                <a:solidFill>
                  <a:srgbClr val="0F1E38"/>
                </a:solidFill>
              </a:defRPr>
            </a:lvl1pPr>
          </a:lstStyle>
          <a:p>
            <a:pPr lvl="0"/>
            <a:r>
              <a:rPr lang="en-GB"/>
              <a:t>Introduction </a:t>
            </a:r>
            <a:endParaRPr lang="ar-AE"/>
          </a:p>
        </p:txBody>
      </p:sp>
      <p:grpSp>
        <p:nvGrpSpPr>
          <p:cNvPr id="8" name="Group 7">
            <a:extLst>
              <a:ext uri="{FF2B5EF4-FFF2-40B4-BE49-F238E27FC236}">
                <a16:creationId xmlns:a16="http://schemas.microsoft.com/office/drawing/2014/main" id="{3664D2B8-6FC7-AAF0-7880-E817D3C7A960}"/>
              </a:ext>
            </a:extLst>
          </p:cNvPr>
          <p:cNvGrpSpPr/>
          <p:nvPr userDrawn="1"/>
        </p:nvGrpSpPr>
        <p:grpSpPr>
          <a:xfrm>
            <a:off x="4996775" y="2468139"/>
            <a:ext cx="2198451" cy="2081716"/>
            <a:chOff x="4941651" y="2373549"/>
            <a:chExt cx="2198451" cy="2081716"/>
          </a:xfrm>
        </p:grpSpPr>
        <p:pic>
          <p:nvPicPr>
            <p:cNvPr id="9" name="Afbeelding 15" descr="Afbeelding met tekst, klok&#10;&#10;Automatisch gegenereerde beschrijving">
              <a:extLst>
                <a:ext uri="{FF2B5EF4-FFF2-40B4-BE49-F238E27FC236}">
                  <a16:creationId xmlns:a16="http://schemas.microsoft.com/office/drawing/2014/main" id="{941E6209-D177-67ED-D0DF-DE2878425C1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70038" b="39808"/>
            <a:stretch/>
          </p:blipFill>
          <p:spPr>
            <a:xfrm>
              <a:off x="5222551" y="2592420"/>
              <a:ext cx="1636650" cy="1643974"/>
            </a:xfrm>
            <a:prstGeom prst="rect">
              <a:avLst/>
            </a:prstGeom>
          </p:spPr>
        </p:pic>
        <p:sp>
          <p:nvSpPr>
            <p:cNvPr id="10" name="Rectangle 9">
              <a:extLst>
                <a:ext uri="{FF2B5EF4-FFF2-40B4-BE49-F238E27FC236}">
                  <a16:creationId xmlns:a16="http://schemas.microsoft.com/office/drawing/2014/main" id="{4FA5A195-9CC2-4689-94D2-7ED3376E8931}"/>
                </a:ext>
              </a:extLst>
            </p:cNvPr>
            <p:cNvSpPr/>
            <p:nvPr userDrawn="1"/>
          </p:nvSpPr>
          <p:spPr>
            <a:xfrm>
              <a:off x="4941651" y="2373549"/>
              <a:ext cx="2198451" cy="2081716"/>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K"/>
            </a:p>
          </p:txBody>
        </p:sp>
      </p:grpSp>
    </p:spTree>
    <p:extLst>
      <p:ext uri="{BB962C8B-B14F-4D97-AF65-F5344CB8AC3E}">
        <p14:creationId xmlns:p14="http://schemas.microsoft.com/office/powerpoint/2010/main" val="31715528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D2F25C-24A0-79AD-7109-D3A1165C6ADC}"/>
              </a:ext>
            </a:extLst>
          </p:cNvPr>
          <p:cNvSpPr>
            <a:spLocks noGrp="1"/>
          </p:cNvSpPr>
          <p:nvPr>
            <p:ph type="title"/>
          </p:nvPr>
        </p:nvSpPr>
        <p:spPr/>
        <p:txBody>
          <a:bodyPr/>
          <a:lstStyle/>
          <a:p>
            <a:r>
              <a:rPr lang="en-US"/>
              <a:t>Click to edit Master title style</a:t>
            </a:r>
            <a:endParaRPr lang="en-PK"/>
          </a:p>
        </p:txBody>
      </p:sp>
      <p:sp>
        <p:nvSpPr>
          <p:cNvPr id="3" name="Content Placeholder 2">
            <a:extLst>
              <a:ext uri="{FF2B5EF4-FFF2-40B4-BE49-F238E27FC236}">
                <a16:creationId xmlns:a16="http://schemas.microsoft.com/office/drawing/2014/main" id="{E366C23F-9339-B863-2CB1-AD1E66D153A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K"/>
          </a:p>
        </p:txBody>
      </p:sp>
      <p:sp>
        <p:nvSpPr>
          <p:cNvPr id="4" name="Date Placeholder 3">
            <a:extLst>
              <a:ext uri="{FF2B5EF4-FFF2-40B4-BE49-F238E27FC236}">
                <a16:creationId xmlns:a16="http://schemas.microsoft.com/office/drawing/2014/main" id="{A851AB79-037F-4353-B4BF-92097F596F63}"/>
              </a:ext>
            </a:extLst>
          </p:cNvPr>
          <p:cNvSpPr>
            <a:spLocks noGrp="1"/>
          </p:cNvSpPr>
          <p:nvPr>
            <p:ph type="dt" sz="half" idx="10"/>
          </p:nvPr>
        </p:nvSpPr>
        <p:spPr/>
        <p:txBody>
          <a:bodyPr/>
          <a:lstStyle/>
          <a:p>
            <a:fld id="{46AC1057-314E-48DB-B73E-A55F43046B05}" type="datetimeFigureOut">
              <a:rPr lang="en-PK" smtClean="0"/>
              <a:t>08/23/2023</a:t>
            </a:fld>
            <a:endParaRPr lang="en-PK"/>
          </a:p>
        </p:txBody>
      </p:sp>
      <p:sp>
        <p:nvSpPr>
          <p:cNvPr id="5" name="Footer Placeholder 4">
            <a:extLst>
              <a:ext uri="{FF2B5EF4-FFF2-40B4-BE49-F238E27FC236}">
                <a16:creationId xmlns:a16="http://schemas.microsoft.com/office/drawing/2014/main" id="{7134CCD3-C8FD-3C8D-DC36-8763F258AE62}"/>
              </a:ext>
            </a:extLst>
          </p:cNvPr>
          <p:cNvSpPr>
            <a:spLocks noGrp="1"/>
          </p:cNvSpPr>
          <p:nvPr>
            <p:ph type="ftr" sz="quarter" idx="11"/>
          </p:nvPr>
        </p:nvSpPr>
        <p:spPr/>
        <p:txBody>
          <a:bodyPr/>
          <a:lstStyle/>
          <a:p>
            <a:endParaRPr lang="en-PK"/>
          </a:p>
        </p:txBody>
      </p:sp>
      <p:sp>
        <p:nvSpPr>
          <p:cNvPr id="6" name="Slide Number Placeholder 5">
            <a:extLst>
              <a:ext uri="{FF2B5EF4-FFF2-40B4-BE49-F238E27FC236}">
                <a16:creationId xmlns:a16="http://schemas.microsoft.com/office/drawing/2014/main" id="{F165E142-4B9C-C12B-1100-2E011C429B34}"/>
              </a:ext>
            </a:extLst>
          </p:cNvPr>
          <p:cNvSpPr>
            <a:spLocks noGrp="1"/>
          </p:cNvSpPr>
          <p:nvPr>
            <p:ph type="sldNum" sz="quarter" idx="12"/>
          </p:nvPr>
        </p:nvSpPr>
        <p:spPr/>
        <p:txBody>
          <a:bodyPr/>
          <a:lstStyle/>
          <a:p>
            <a:fld id="{EF6DA15A-8D44-41A8-AC95-4ED75F87AB5E}" type="slidenum">
              <a:rPr lang="en-PK" smtClean="0"/>
              <a:t>‹nr.›</a:t>
            </a:fld>
            <a:endParaRPr lang="en-PK"/>
          </a:p>
        </p:txBody>
      </p:sp>
    </p:spTree>
    <p:extLst>
      <p:ext uri="{BB962C8B-B14F-4D97-AF65-F5344CB8AC3E}">
        <p14:creationId xmlns:p14="http://schemas.microsoft.com/office/powerpoint/2010/main" val="4541086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0C5505-59E9-5B60-781B-C72F1651C7E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PK"/>
          </a:p>
        </p:txBody>
      </p:sp>
      <p:sp>
        <p:nvSpPr>
          <p:cNvPr id="3" name="Text Placeholder 2">
            <a:extLst>
              <a:ext uri="{FF2B5EF4-FFF2-40B4-BE49-F238E27FC236}">
                <a16:creationId xmlns:a16="http://schemas.microsoft.com/office/drawing/2014/main" id="{FE674F31-556A-D9EA-1E5E-0F768515744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C8C112F-11B7-4C84-3ABD-E88807EB92F8}"/>
              </a:ext>
            </a:extLst>
          </p:cNvPr>
          <p:cNvSpPr>
            <a:spLocks noGrp="1"/>
          </p:cNvSpPr>
          <p:nvPr>
            <p:ph type="dt" sz="half" idx="10"/>
          </p:nvPr>
        </p:nvSpPr>
        <p:spPr/>
        <p:txBody>
          <a:bodyPr/>
          <a:lstStyle/>
          <a:p>
            <a:fld id="{46AC1057-314E-48DB-B73E-A55F43046B05}" type="datetimeFigureOut">
              <a:rPr lang="en-PK" smtClean="0"/>
              <a:t>08/23/2023</a:t>
            </a:fld>
            <a:endParaRPr lang="en-PK"/>
          </a:p>
        </p:txBody>
      </p:sp>
      <p:sp>
        <p:nvSpPr>
          <p:cNvPr id="5" name="Footer Placeholder 4">
            <a:extLst>
              <a:ext uri="{FF2B5EF4-FFF2-40B4-BE49-F238E27FC236}">
                <a16:creationId xmlns:a16="http://schemas.microsoft.com/office/drawing/2014/main" id="{DDD9285C-4935-C531-04D2-B4A7814631A1}"/>
              </a:ext>
            </a:extLst>
          </p:cNvPr>
          <p:cNvSpPr>
            <a:spLocks noGrp="1"/>
          </p:cNvSpPr>
          <p:nvPr>
            <p:ph type="ftr" sz="quarter" idx="11"/>
          </p:nvPr>
        </p:nvSpPr>
        <p:spPr/>
        <p:txBody>
          <a:bodyPr/>
          <a:lstStyle/>
          <a:p>
            <a:endParaRPr lang="en-PK"/>
          </a:p>
        </p:txBody>
      </p:sp>
      <p:sp>
        <p:nvSpPr>
          <p:cNvPr id="6" name="Slide Number Placeholder 5">
            <a:extLst>
              <a:ext uri="{FF2B5EF4-FFF2-40B4-BE49-F238E27FC236}">
                <a16:creationId xmlns:a16="http://schemas.microsoft.com/office/drawing/2014/main" id="{600C2903-970F-420C-6D69-DBC41B0F4F9C}"/>
              </a:ext>
            </a:extLst>
          </p:cNvPr>
          <p:cNvSpPr>
            <a:spLocks noGrp="1"/>
          </p:cNvSpPr>
          <p:nvPr>
            <p:ph type="sldNum" sz="quarter" idx="12"/>
          </p:nvPr>
        </p:nvSpPr>
        <p:spPr/>
        <p:txBody>
          <a:bodyPr/>
          <a:lstStyle/>
          <a:p>
            <a:fld id="{EF6DA15A-8D44-41A8-AC95-4ED75F87AB5E}" type="slidenum">
              <a:rPr lang="en-PK" smtClean="0"/>
              <a:t>‹nr.›</a:t>
            </a:fld>
            <a:endParaRPr lang="en-PK"/>
          </a:p>
        </p:txBody>
      </p:sp>
    </p:spTree>
    <p:extLst>
      <p:ext uri="{BB962C8B-B14F-4D97-AF65-F5344CB8AC3E}">
        <p14:creationId xmlns:p14="http://schemas.microsoft.com/office/powerpoint/2010/main" val="39641456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F75185-B58A-805E-DE4B-A1AB89AC0D07}"/>
              </a:ext>
            </a:extLst>
          </p:cNvPr>
          <p:cNvSpPr>
            <a:spLocks noGrp="1"/>
          </p:cNvSpPr>
          <p:nvPr>
            <p:ph type="title"/>
          </p:nvPr>
        </p:nvSpPr>
        <p:spPr/>
        <p:txBody>
          <a:bodyPr/>
          <a:lstStyle/>
          <a:p>
            <a:r>
              <a:rPr lang="en-US"/>
              <a:t>Click to edit Master title style</a:t>
            </a:r>
            <a:endParaRPr lang="en-PK"/>
          </a:p>
        </p:txBody>
      </p:sp>
      <p:sp>
        <p:nvSpPr>
          <p:cNvPr id="3" name="Content Placeholder 2">
            <a:extLst>
              <a:ext uri="{FF2B5EF4-FFF2-40B4-BE49-F238E27FC236}">
                <a16:creationId xmlns:a16="http://schemas.microsoft.com/office/drawing/2014/main" id="{937AD028-7D66-F18D-2F65-1962D22A329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K"/>
          </a:p>
        </p:txBody>
      </p:sp>
      <p:sp>
        <p:nvSpPr>
          <p:cNvPr id="4" name="Content Placeholder 3">
            <a:extLst>
              <a:ext uri="{FF2B5EF4-FFF2-40B4-BE49-F238E27FC236}">
                <a16:creationId xmlns:a16="http://schemas.microsoft.com/office/drawing/2014/main" id="{686E4CBA-6017-DDE1-D82F-61F07CCFB28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K"/>
          </a:p>
        </p:txBody>
      </p:sp>
      <p:sp>
        <p:nvSpPr>
          <p:cNvPr id="5" name="Date Placeholder 4">
            <a:extLst>
              <a:ext uri="{FF2B5EF4-FFF2-40B4-BE49-F238E27FC236}">
                <a16:creationId xmlns:a16="http://schemas.microsoft.com/office/drawing/2014/main" id="{1FDC5890-2A1A-F972-6F25-F11E0ECCDD43}"/>
              </a:ext>
            </a:extLst>
          </p:cNvPr>
          <p:cNvSpPr>
            <a:spLocks noGrp="1"/>
          </p:cNvSpPr>
          <p:nvPr>
            <p:ph type="dt" sz="half" idx="10"/>
          </p:nvPr>
        </p:nvSpPr>
        <p:spPr/>
        <p:txBody>
          <a:bodyPr/>
          <a:lstStyle/>
          <a:p>
            <a:fld id="{46AC1057-314E-48DB-B73E-A55F43046B05}" type="datetimeFigureOut">
              <a:rPr lang="en-PK" smtClean="0"/>
              <a:t>08/23/2023</a:t>
            </a:fld>
            <a:endParaRPr lang="en-PK"/>
          </a:p>
        </p:txBody>
      </p:sp>
      <p:sp>
        <p:nvSpPr>
          <p:cNvPr id="6" name="Footer Placeholder 5">
            <a:extLst>
              <a:ext uri="{FF2B5EF4-FFF2-40B4-BE49-F238E27FC236}">
                <a16:creationId xmlns:a16="http://schemas.microsoft.com/office/drawing/2014/main" id="{ECDF7703-4844-5AAB-F738-18842589235B}"/>
              </a:ext>
            </a:extLst>
          </p:cNvPr>
          <p:cNvSpPr>
            <a:spLocks noGrp="1"/>
          </p:cNvSpPr>
          <p:nvPr>
            <p:ph type="ftr" sz="quarter" idx="11"/>
          </p:nvPr>
        </p:nvSpPr>
        <p:spPr/>
        <p:txBody>
          <a:bodyPr/>
          <a:lstStyle/>
          <a:p>
            <a:endParaRPr lang="en-PK"/>
          </a:p>
        </p:txBody>
      </p:sp>
      <p:sp>
        <p:nvSpPr>
          <p:cNvPr id="7" name="Slide Number Placeholder 6">
            <a:extLst>
              <a:ext uri="{FF2B5EF4-FFF2-40B4-BE49-F238E27FC236}">
                <a16:creationId xmlns:a16="http://schemas.microsoft.com/office/drawing/2014/main" id="{80A52D48-DFD5-0923-16D7-E9E078EA7311}"/>
              </a:ext>
            </a:extLst>
          </p:cNvPr>
          <p:cNvSpPr>
            <a:spLocks noGrp="1"/>
          </p:cNvSpPr>
          <p:nvPr>
            <p:ph type="sldNum" sz="quarter" idx="12"/>
          </p:nvPr>
        </p:nvSpPr>
        <p:spPr/>
        <p:txBody>
          <a:bodyPr/>
          <a:lstStyle/>
          <a:p>
            <a:fld id="{EF6DA15A-8D44-41A8-AC95-4ED75F87AB5E}" type="slidenum">
              <a:rPr lang="en-PK" smtClean="0"/>
              <a:t>‹nr.›</a:t>
            </a:fld>
            <a:endParaRPr lang="en-PK"/>
          </a:p>
        </p:txBody>
      </p:sp>
    </p:spTree>
    <p:extLst>
      <p:ext uri="{BB962C8B-B14F-4D97-AF65-F5344CB8AC3E}">
        <p14:creationId xmlns:p14="http://schemas.microsoft.com/office/powerpoint/2010/main" val="9440036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38A7D6-4027-0E7F-1667-5C2FFAE25DF0}"/>
              </a:ext>
            </a:extLst>
          </p:cNvPr>
          <p:cNvSpPr>
            <a:spLocks noGrp="1"/>
          </p:cNvSpPr>
          <p:nvPr>
            <p:ph type="title"/>
          </p:nvPr>
        </p:nvSpPr>
        <p:spPr>
          <a:xfrm>
            <a:off x="839788" y="365125"/>
            <a:ext cx="10515600" cy="1325563"/>
          </a:xfrm>
        </p:spPr>
        <p:txBody>
          <a:bodyPr/>
          <a:lstStyle/>
          <a:p>
            <a:r>
              <a:rPr lang="en-US"/>
              <a:t>Click to edit Master title style</a:t>
            </a:r>
            <a:endParaRPr lang="en-PK"/>
          </a:p>
        </p:txBody>
      </p:sp>
      <p:sp>
        <p:nvSpPr>
          <p:cNvPr id="3" name="Text Placeholder 2">
            <a:extLst>
              <a:ext uri="{FF2B5EF4-FFF2-40B4-BE49-F238E27FC236}">
                <a16:creationId xmlns:a16="http://schemas.microsoft.com/office/drawing/2014/main" id="{C029C923-5C64-BB09-E53C-397211A2343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8CB01BB-292F-8285-4EC9-7944B66E811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K"/>
          </a:p>
        </p:txBody>
      </p:sp>
      <p:sp>
        <p:nvSpPr>
          <p:cNvPr id="5" name="Text Placeholder 4">
            <a:extLst>
              <a:ext uri="{FF2B5EF4-FFF2-40B4-BE49-F238E27FC236}">
                <a16:creationId xmlns:a16="http://schemas.microsoft.com/office/drawing/2014/main" id="{49D69E4A-8423-23FF-C78C-2F57C6C6EB7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F9423DD-E84A-EC71-8837-61038A049EE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K"/>
          </a:p>
        </p:txBody>
      </p:sp>
      <p:sp>
        <p:nvSpPr>
          <p:cNvPr id="7" name="Date Placeholder 6">
            <a:extLst>
              <a:ext uri="{FF2B5EF4-FFF2-40B4-BE49-F238E27FC236}">
                <a16:creationId xmlns:a16="http://schemas.microsoft.com/office/drawing/2014/main" id="{F0D042CD-E4ED-D8B1-F2BE-B24E8A56CB30}"/>
              </a:ext>
            </a:extLst>
          </p:cNvPr>
          <p:cNvSpPr>
            <a:spLocks noGrp="1"/>
          </p:cNvSpPr>
          <p:nvPr>
            <p:ph type="dt" sz="half" idx="10"/>
          </p:nvPr>
        </p:nvSpPr>
        <p:spPr/>
        <p:txBody>
          <a:bodyPr/>
          <a:lstStyle/>
          <a:p>
            <a:fld id="{46AC1057-314E-48DB-B73E-A55F43046B05}" type="datetimeFigureOut">
              <a:rPr lang="en-PK" smtClean="0"/>
              <a:t>08/23/2023</a:t>
            </a:fld>
            <a:endParaRPr lang="en-PK"/>
          </a:p>
        </p:txBody>
      </p:sp>
      <p:sp>
        <p:nvSpPr>
          <p:cNvPr id="8" name="Footer Placeholder 7">
            <a:extLst>
              <a:ext uri="{FF2B5EF4-FFF2-40B4-BE49-F238E27FC236}">
                <a16:creationId xmlns:a16="http://schemas.microsoft.com/office/drawing/2014/main" id="{E3C5DA90-073B-3631-C7E7-1D22E6CFCBF3}"/>
              </a:ext>
            </a:extLst>
          </p:cNvPr>
          <p:cNvSpPr>
            <a:spLocks noGrp="1"/>
          </p:cNvSpPr>
          <p:nvPr>
            <p:ph type="ftr" sz="quarter" idx="11"/>
          </p:nvPr>
        </p:nvSpPr>
        <p:spPr/>
        <p:txBody>
          <a:bodyPr/>
          <a:lstStyle/>
          <a:p>
            <a:endParaRPr lang="en-PK"/>
          </a:p>
        </p:txBody>
      </p:sp>
      <p:sp>
        <p:nvSpPr>
          <p:cNvPr id="9" name="Slide Number Placeholder 8">
            <a:extLst>
              <a:ext uri="{FF2B5EF4-FFF2-40B4-BE49-F238E27FC236}">
                <a16:creationId xmlns:a16="http://schemas.microsoft.com/office/drawing/2014/main" id="{E9F29322-FFB8-9F91-647B-283D3F6F26B7}"/>
              </a:ext>
            </a:extLst>
          </p:cNvPr>
          <p:cNvSpPr>
            <a:spLocks noGrp="1"/>
          </p:cNvSpPr>
          <p:nvPr>
            <p:ph type="sldNum" sz="quarter" idx="12"/>
          </p:nvPr>
        </p:nvSpPr>
        <p:spPr/>
        <p:txBody>
          <a:bodyPr/>
          <a:lstStyle/>
          <a:p>
            <a:fld id="{EF6DA15A-8D44-41A8-AC95-4ED75F87AB5E}" type="slidenum">
              <a:rPr lang="en-PK" smtClean="0"/>
              <a:t>‹nr.›</a:t>
            </a:fld>
            <a:endParaRPr lang="en-PK"/>
          </a:p>
        </p:txBody>
      </p:sp>
    </p:spTree>
    <p:extLst>
      <p:ext uri="{BB962C8B-B14F-4D97-AF65-F5344CB8AC3E}">
        <p14:creationId xmlns:p14="http://schemas.microsoft.com/office/powerpoint/2010/main" val="7163450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485AA8F-2117-65F1-48AC-3491E985DE8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PK"/>
          </a:p>
        </p:txBody>
      </p:sp>
      <p:sp>
        <p:nvSpPr>
          <p:cNvPr id="3" name="Text Placeholder 2">
            <a:extLst>
              <a:ext uri="{FF2B5EF4-FFF2-40B4-BE49-F238E27FC236}">
                <a16:creationId xmlns:a16="http://schemas.microsoft.com/office/drawing/2014/main" id="{AF014451-DE73-0F70-2D03-437BB9A6464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K"/>
          </a:p>
        </p:txBody>
      </p:sp>
      <p:sp>
        <p:nvSpPr>
          <p:cNvPr id="4" name="Date Placeholder 3">
            <a:extLst>
              <a:ext uri="{FF2B5EF4-FFF2-40B4-BE49-F238E27FC236}">
                <a16:creationId xmlns:a16="http://schemas.microsoft.com/office/drawing/2014/main" id="{724CFA42-01D5-2051-678F-283E90F5D1E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6AC1057-314E-48DB-B73E-A55F43046B05}" type="datetimeFigureOut">
              <a:rPr lang="en-PK" smtClean="0"/>
              <a:t>08/23/2023</a:t>
            </a:fld>
            <a:endParaRPr lang="en-PK"/>
          </a:p>
        </p:txBody>
      </p:sp>
      <p:sp>
        <p:nvSpPr>
          <p:cNvPr id="5" name="Footer Placeholder 4">
            <a:extLst>
              <a:ext uri="{FF2B5EF4-FFF2-40B4-BE49-F238E27FC236}">
                <a16:creationId xmlns:a16="http://schemas.microsoft.com/office/drawing/2014/main" id="{16998BC0-D458-650C-EFAC-DDAB19EFF7B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PK"/>
          </a:p>
        </p:txBody>
      </p:sp>
      <p:sp>
        <p:nvSpPr>
          <p:cNvPr id="6" name="Slide Number Placeholder 5">
            <a:extLst>
              <a:ext uri="{FF2B5EF4-FFF2-40B4-BE49-F238E27FC236}">
                <a16:creationId xmlns:a16="http://schemas.microsoft.com/office/drawing/2014/main" id="{EA56AD68-14C3-4433-7AA4-31A604974B1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F6DA15A-8D44-41A8-AC95-4ED75F87AB5E}" type="slidenum">
              <a:rPr lang="en-PK" smtClean="0"/>
              <a:t>‹nr.›</a:t>
            </a:fld>
            <a:endParaRPr lang="en-PK"/>
          </a:p>
        </p:txBody>
      </p:sp>
    </p:spTree>
    <p:extLst>
      <p:ext uri="{BB962C8B-B14F-4D97-AF65-F5344CB8AC3E}">
        <p14:creationId xmlns:p14="http://schemas.microsoft.com/office/powerpoint/2010/main" val="40552570"/>
      </p:ext>
    </p:extLst>
  </p:cSld>
  <p:clrMap bg1="lt1" tx1="dk1" bg2="lt2" tx2="dk2" accent1="accent1" accent2="accent2" accent3="accent3" accent4="accent4" accent5="accent5" accent6="accent6" hlink="hlink" folHlink="folHlink"/>
  <p:sldLayoutIdLst>
    <p:sldLayoutId id="2147483649" r:id="rId1"/>
    <p:sldLayoutId id="2147483663" r:id="rId2"/>
    <p:sldLayoutId id="2147483660" r:id="rId3"/>
    <p:sldLayoutId id="2147483661" r:id="rId4"/>
    <p:sldLayoutId id="2147483662" r:id="rId5"/>
    <p:sldLayoutId id="2147483650" r:id="rId6"/>
    <p:sldLayoutId id="2147483651" r:id="rId7"/>
    <p:sldLayoutId id="2147483652" r:id="rId8"/>
    <p:sldLayoutId id="2147483653" r:id="rId9"/>
    <p:sldLayoutId id="2147483654" r:id="rId10"/>
    <p:sldLayoutId id="2147483655" r:id="rId11"/>
    <p:sldLayoutId id="2147483656" r:id="rId12"/>
    <p:sldLayoutId id="2147483657" r:id="rId13"/>
    <p:sldLayoutId id="2147483658" r:id="rId14"/>
    <p:sldLayoutId id="2147483659"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P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image" Target="../media/image8.png"/><Relationship Id="rId13" Type="http://schemas.microsoft.com/office/2007/relationships/hdphoto" Target="../media/hdphoto5.wdp"/><Relationship Id="rId3" Type="http://schemas.openxmlformats.org/officeDocument/2006/relationships/image" Target="../media/image5.jpeg"/><Relationship Id="rId7" Type="http://schemas.microsoft.com/office/2007/relationships/hdphoto" Target="../media/hdphoto2.wdp"/><Relationship Id="rId12"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7.png"/><Relationship Id="rId11" Type="http://schemas.microsoft.com/office/2007/relationships/hdphoto" Target="../media/hdphoto4.wdp"/><Relationship Id="rId5" Type="http://schemas.microsoft.com/office/2007/relationships/hdphoto" Target="../media/hdphoto1.wdp"/><Relationship Id="rId15" Type="http://schemas.microsoft.com/office/2007/relationships/hdphoto" Target="../media/hdphoto6.wdp"/><Relationship Id="rId10" Type="http://schemas.openxmlformats.org/officeDocument/2006/relationships/image" Target="../media/image9.png"/><Relationship Id="rId4" Type="http://schemas.openxmlformats.org/officeDocument/2006/relationships/image" Target="../media/image6.png"/><Relationship Id="rId9" Type="http://schemas.microsoft.com/office/2007/relationships/hdphoto" Target="../media/hdphoto3.wdp"/><Relationship Id="rId14" Type="http://schemas.openxmlformats.org/officeDocument/2006/relationships/image" Target="../media/image11.png"/></Relationships>
</file>

<file path=ppt/slides/_rels/slide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1.xml"/><Relationship Id="rId6" Type="http://schemas.openxmlformats.org/officeDocument/2006/relationships/image" Target="../media/image15.jpeg"/><Relationship Id="rId5" Type="http://schemas.openxmlformats.org/officeDocument/2006/relationships/hyperlink" Target="https://outlook.office365.com/owa/calendar/GRIPFacilityDemoLuukSchouten@grip-facility.com/bookings/" TargetMode="External"/><Relationship Id="rId4" Type="http://schemas.openxmlformats.org/officeDocument/2006/relationships/hyperlink" Target="mailto:luuk@grip-facility.com"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6.jpeg"/><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2674926-CBA3-A482-AC08-E117F0BE30A5}"/>
              </a:ext>
            </a:extLst>
          </p:cNvPr>
          <p:cNvSpPr/>
          <p:nvPr/>
        </p:nvSpPr>
        <p:spPr>
          <a:xfrm>
            <a:off x="1971041" y="5448476"/>
            <a:ext cx="10065236" cy="621324"/>
          </a:xfrm>
          <a:prstGeom prst="rect">
            <a:avLst/>
          </a:prstGeom>
        </p:spPr>
        <p:txBody>
          <a:bodyPr wrap="square">
            <a:spAutoFit/>
          </a:bodyPr>
          <a:lstStyle/>
          <a:p>
            <a:pPr>
              <a:lnSpc>
                <a:spcPct val="125000"/>
              </a:lnSpc>
            </a:pPr>
            <a:r>
              <a:rPr lang="nl-NL" sz="3000" b="1" dirty="0">
                <a:solidFill>
                  <a:srgbClr val="53707E"/>
                </a:solidFill>
                <a:latin typeface="Roboto" panose="02000000000000000000" pitchFamily="2" charset="0"/>
                <a:ea typeface="Roboto" panose="02000000000000000000" pitchFamily="2" charset="0"/>
              </a:rPr>
              <a:t>OPTIMALISATIE VAN GESPREKSVERSLAGEN MET GRIP</a:t>
            </a:r>
            <a:endParaRPr lang="en-US" sz="3000" b="1" dirty="0">
              <a:solidFill>
                <a:srgbClr val="53707E"/>
              </a:solidFill>
              <a:latin typeface="Roboto" panose="02000000000000000000" pitchFamily="2" charset="0"/>
              <a:ea typeface="Roboto" panose="02000000000000000000" pitchFamily="2" charset="0"/>
            </a:endParaRPr>
          </a:p>
        </p:txBody>
      </p:sp>
      <p:sp>
        <p:nvSpPr>
          <p:cNvPr id="12" name="Rectangle: Rounded Corners 11">
            <a:extLst>
              <a:ext uri="{FF2B5EF4-FFF2-40B4-BE49-F238E27FC236}">
                <a16:creationId xmlns:a16="http://schemas.microsoft.com/office/drawing/2014/main" id="{0C055080-6E02-B92B-D526-A628FC9DCB6A}"/>
              </a:ext>
            </a:extLst>
          </p:cNvPr>
          <p:cNvSpPr/>
          <p:nvPr/>
        </p:nvSpPr>
        <p:spPr>
          <a:xfrm>
            <a:off x="5878907" y="3649883"/>
            <a:ext cx="3931920" cy="118872"/>
          </a:xfrm>
          <a:prstGeom prst="roundRect">
            <a:avLst>
              <a:gd name="adj" fmla="val 50000"/>
            </a:avLst>
          </a:prstGeom>
          <a:solidFill>
            <a:srgbClr val="19B4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Afbeelding 15" descr="Afbeelding met tekst, klok&#10;&#10;Automatisch gegenereerde beschrijving">
            <a:extLst>
              <a:ext uri="{FF2B5EF4-FFF2-40B4-BE49-F238E27FC236}">
                <a16:creationId xmlns:a16="http://schemas.microsoft.com/office/drawing/2014/main" id="{283239D5-5902-36B6-7722-A34E0CF3821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50483" y="1672692"/>
            <a:ext cx="2988768" cy="1494384"/>
          </a:xfrm>
          <a:prstGeom prst="rect">
            <a:avLst/>
          </a:prstGeom>
        </p:spPr>
      </p:pic>
      <p:sp>
        <p:nvSpPr>
          <p:cNvPr id="19" name="Rectangle 18">
            <a:extLst>
              <a:ext uri="{FF2B5EF4-FFF2-40B4-BE49-F238E27FC236}">
                <a16:creationId xmlns:a16="http://schemas.microsoft.com/office/drawing/2014/main" id="{B588BDF6-5D76-FECE-9EBC-FD24D4CD0C6D}"/>
              </a:ext>
            </a:extLst>
          </p:cNvPr>
          <p:cNvSpPr/>
          <p:nvPr/>
        </p:nvSpPr>
        <p:spPr>
          <a:xfrm flipV="1">
            <a:off x="0" y="6750050"/>
            <a:ext cx="12192000" cy="131098"/>
          </a:xfrm>
          <a:prstGeom prst="rect">
            <a:avLst/>
          </a:prstGeom>
          <a:gradFill flip="none" rotWithShape="1">
            <a:gsLst>
              <a:gs pos="90000">
                <a:srgbClr val="19B4D0"/>
              </a:gs>
              <a:gs pos="0">
                <a:srgbClr val="0F1E38"/>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AE"/>
          </a:p>
        </p:txBody>
      </p:sp>
      <p:grpSp>
        <p:nvGrpSpPr>
          <p:cNvPr id="11" name="Group 10">
            <a:extLst>
              <a:ext uri="{FF2B5EF4-FFF2-40B4-BE49-F238E27FC236}">
                <a16:creationId xmlns:a16="http://schemas.microsoft.com/office/drawing/2014/main" id="{0B97C5C2-FAFF-7A40-FE04-08846A4623BF}"/>
              </a:ext>
            </a:extLst>
          </p:cNvPr>
          <p:cNvGrpSpPr/>
          <p:nvPr/>
        </p:nvGrpSpPr>
        <p:grpSpPr>
          <a:xfrm flipH="1">
            <a:off x="-562186" y="-639025"/>
            <a:ext cx="8103383" cy="7389075"/>
            <a:chOff x="4587413" y="-502500"/>
            <a:chExt cx="8103383" cy="7389075"/>
          </a:xfrm>
        </p:grpSpPr>
        <p:sp>
          <p:nvSpPr>
            <p:cNvPr id="20" name="Isosceles Triangle 19">
              <a:extLst>
                <a:ext uri="{FF2B5EF4-FFF2-40B4-BE49-F238E27FC236}">
                  <a16:creationId xmlns:a16="http://schemas.microsoft.com/office/drawing/2014/main" id="{A374640C-6EE1-0352-8CEA-1A86D6F5C7F1}"/>
                </a:ext>
              </a:extLst>
            </p:cNvPr>
            <p:cNvSpPr/>
            <p:nvPr/>
          </p:nvSpPr>
          <p:spPr>
            <a:xfrm flipH="1" flipV="1">
              <a:off x="4587413" y="-166"/>
              <a:ext cx="7602939" cy="6886741"/>
            </a:xfrm>
            <a:prstGeom prst="triangle">
              <a:avLst>
                <a:gd name="adj"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Connector 20">
              <a:extLst>
                <a:ext uri="{FF2B5EF4-FFF2-40B4-BE49-F238E27FC236}">
                  <a16:creationId xmlns:a16="http://schemas.microsoft.com/office/drawing/2014/main" id="{9EFF207B-5A31-76FF-206F-B1503FA39614}"/>
                </a:ext>
              </a:extLst>
            </p:cNvPr>
            <p:cNvCxnSpPr/>
            <p:nvPr/>
          </p:nvCxnSpPr>
          <p:spPr>
            <a:xfrm>
              <a:off x="8042300" y="-385850"/>
              <a:ext cx="4469740" cy="4097261"/>
            </a:xfrm>
            <a:prstGeom prst="line">
              <a:avLst/>
            </a:prstGeom>
            <a:ln w="180975">
              <a:solidFill>
                <a:srgbClr val="53707E">
                  <a:alpha val="76000"/>
                </a:srgb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1915F0D1-9361-07F9-7C88-6DA7E2AC1B29}"/>
                </a:ext>
              </a:extLst>
            </p:cNvPr>
            <p:cNvCxnSpPr/>
            <p:nvPr/>
          </p:nvCxnSpPr>
          <p:spPr>
            <a:xfrm>
              <a:off x="5935243" y="-214673"/>
              <a:ext cx="6576797" cy="6061141"/>
            </a:xfrm>
            <a:prstGeom prst="line">
              <a:avLst/>
            </a:prstGeom>
            <a:ln w="215900">
              <a:solidFill>
                <a:srgbClr val="19B4D0">
                  <a:alpha val="71000"/>
                </a:srgbClr>
              </a:solidFill>
            </a:ln>
          </p:spPr>
          <p:style>
            <a:lnRef idx="1">
              <a:schemeClr val="accent1"/>
            </a:lnRef>
            <a:fillRef idx="0">
              <a:schemeClr val="accent1"/>
            </a:fillRef>
            <a:effectRef idx="0">
              <a:schemeClr val="accent1"/>
            </a:effectRef>
            <a:fontRef idx="minor">
              <a:schemeClr val="tx1"/>
            </a:fontRef>
          </p:style>
        </p:cxnSp>
        <p:sp>
          <p:nvSpPr>
            <p:cNvPr id="23" name="Oval 22">
              <a:extLst>
                <a:ext uri="{FF2B5EF4-FFF2-40B4-BE49-F238E27FC236}">
                  <a16:creationId xmlns:a16="http://schemas.microsoft.com/office/drawing/2014/main" id="{36B4B0BF-CEA8-21A1-91D8-F6BB9A86159F}"/>
                </a:ext>
              </a:extLst>
            </p:cNvPr>
            <p:cNvSpPr/>
            <p:nvPr/>
          </p:nvSpPr>
          <p:spPr>
            <a:xfrm flipH="1">
              <a:off x="6858404" y="697503"/>
              <a:ext cx="4840026" cy="4840026"/>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C7AA1341-BAA7-C6BB-8A76-9853389A09A1}"/>
                </a:ext>
              </a:extLst>
            </p:cNvPr>
            <p:cNvSpPr/>
            <p:nvPr/>
          </p:nvSpPr>
          <p:spPr>
            <a:xfrm flipH="1">
              <a:off x="10784237" y="1049896"/>
              <a:ext cx="514896" cy="514896"/>
            </a:xfrm>
            <a:prstGeom prst="ellipse">
              <a:avLst/>
            </a:prstGeom>
            <a:noFill/>
            <a:ln>
              <a:solidFill>
                <a:srgbClr val="19B4D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B62F14FF-8B9F-BE64-E833-24A7EC062DE1}"/>
                </a:ext>
              </a:extLst>
            </p:cNvPr>
            <p:cNvSpPr/>
            <p:nvPr/>
          </p:nvSpPr>
          <p:spPr>
            <a:xfrm flipH="1">
              <a:off x="10874596" y="701520"/>
              <a:ext cx="205959" cy="205959"/>
            </a:xfrm>
            <a:prstGeom prst="ellipse">
              <a:avLst/>
            </a:prstGeom>
            <a:noFill/>
            <a:ln>
              <a:solidFill>
                <a:srgbClr val="19B4D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BA28CCA3-B404-7C5A-651C-5A0CB6467BCB}"/>
                </a:ext>
              </a:extLst>
            </p:cNvPr>
            <p:cNvSpPr/>
            <p:nvPr/>
          </p:nvSpPr>
          <p:spPr>
            <a:xfrm flipH="1">
              <a:off x="5786495" y="-502500"/>
              <a:ext cx="2883420" cy="49551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ECFDF240-9B75-B2CD-1C3C-7E41D2CD636C}"/>
                </a:ext>
              </a:extLst>
            </p:cNvPr>
            <p:cNvSpPr/>
            <p:nvPr/>
          </p:nvSpPr>
          <p:spPr>
            <a:xfrm rot="16200000" flipH="1">
              <a:off x="11001328" y="4247988"/>
              <a:ext cx="2883420" cy="49551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C635876D-37FB-715A-B703-D99EA4AFD213}"/>
                </a:ext>
              </a:extLst>
            </p:cNvPr>
            <p:cNvGrpSpPr/>
            <p:nvPr/>
          </p:nvGrpSpPr>
          <p:grpSpPr>
            <a:xfrm>
              <a:off x="7115852" y="954951"/>
              <a:ext cx="4325130" cy="4325130"/>
              <a:chOff x="7113389" y="940663"/>
              <a:chExt cx="4325130" cy="4325130"/>
            </a:xfrm>
          </p:grpSpPr>
          <p:sp>
            <p:nvSpPr>
              <p:cNvPr id="29" name="Oval 28">
                <a:extLst>
                  <a:ext uri="{FF2B5EF4-FFF2-40B4-BE49-F238E27FC236}">
                    <a16:creationId xmlns:a16="http://schemas.microsoft.com/office/drawing/2014/main" id="{04536014-8948-8933-A364-DAE6409D2B16}"/>
                  </a:ext>
                </a:extLst>
              </p:cNvPr>
              <p:cNvSpPr/>
              <p:nvPr/>
            </p:nvSpPr>
            <p:spPr>
              <a:xfrm>
                <a:off x="7113398" y="940672"/>
                <a:ext cx="4325112" cy="4325112"/>
              </a:xfrm>
              <a:prstGeom prst="ellipse">
                <a:avLst/>
              </a:prstGeom>
              <a:solidFill>
                <a:srgbClr val="000000">
                  <a:alpha val="1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 name="Picture 29">
                <a:extLst>
                  <a:ext uri="{FF2B5EF4-FFF2-40B4-BE49-F238E27FC236}">
                    <a16:creationId xmlns:a16="http://schemas.microsoft.com/office/drawing/2014/main" id="{62EC30CF-E2CA-54AD-A77D-09FC3B797B6B}"/>
                  </a:ext>
                </a:extLst>
              </p:cNvPr>
              <p:cNvPicPr>
                <a:picLocks noChangeAspect="1"/>
              </p:cNvPicPr>
              <p:nvPr/>
            </p:nvPicPr>
            <p:blipFill rotWithShape="1">
              <a:blip r:embed="rId3">
                <a:extLst>
                  <a:ext uri="{28A0092B-C50C-407E-A947-70E740481C1C}">
                    <a14:useLocalDpi xmlns:a14="http://schemas.microsoft.com/office/drawing/2010/main" val="0"/>
                  </a:ext>
                </a:extLst>
              </a:blip>
              <a:srcRect l="7974" r="25326"/>
              <a:stretch/>
            </p:blipFill>
            <p:spPr>
              <a:xfrm flipH="1">
                <a:off x="7113389" y="940663"/>
                <a:ext cx="4325130" cy="4325130"/>
              </a:xfrm>
              <a:prstGeom prst="ellipse">
                <a:avLst/>
              </a:prstGeom>
            </p:spPr>
          </p:pic>
        </p:grpSp>
        <p:sp>
          <p:nvSpPr>
            <p:cNvPr id="31" name="Oval 30">
              <a:extLst>
                <a:ext uri="{FF2B5EF4-FFF2-40B4-BE49-F238E27FC236}">
                  <a16:creationId xmlns:a16="http://schemas.microsoft.com/office/drawing/2014/main" id="{05C4EAC7-5DEC-4108-2B59-F2D02DAAB567}"/>
                </a:ext>
              </a:extLst>
            </p:cNvPr>
            <p:cNvSpPr/>
            <p:nvPr/>
          </p:nvSpPr>
          <p:spPr>
            <a:xfrm flipH="1">
              <a:off x="7364770" y="1149921"/>
              <a:ext cx="514896" cy="514896"/>
            </a:xfrm>
            <a:prstGeom prst="ellipse">
              <a:avLst/>
            </a:prstGeom>
            <a:solidFill>
              <a:srgbClr val="53707E"/>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319DF95B-82EE-E27B-68F9-3DB4A8C1EB71}"/>
                </a:ext>
              </a:extLst>
            </p:cNvPr>
            <p:cNvSpPr/>
            <p:nvPr/>
          </p:nvSpPr>
          <p:spPr>
            <a:xfrm flipH="1">
              <a:off x="10844898" y="4264043"/>
              <a:ext cx="720855" cy="720855"/>
            </a:xfrm>
            <a:prstGeom prst="ellipse">
              <a:avLst/>
            </a:prstGeom>
            <a:solidFill>
              <a:srgbClr val="19B4D0"/>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3631732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AAB9A6E4-7A51-6D99-CE31-F72FABF1D99F}"/>
              </a:ext>
            </a:extLst>
          </p:cNvPr>
          <p:cNvSpPr>
            <a:spLocks noGrp="1"/>
          </p:cNvSpPr>
          <p:nvPr>
            <p:ph type="body" sz="quarter" idx="10"/>
          </p:nvPr>
        </p:nvSpPr>
        <p:spPr/>
        <p:txBody>
          <a:bodyPr>
            <a:normAutofit/>
          </a:bodyPr>
          <a:lstStyle/>
          <a:p>
            <a:r>
              <a:rPr lang="nl-NL" sz="2200" b="0" dirty="0">
                <a:solidFill>
                  <a:srgbClr val="53707E"/>
                </a:solidFill>
                <a:latin typeface="Roboto" panose="02000000000000000000" pitchFamily="2" charset="0"/>
                <a:ea typeface="Roboto" panose="02000000000000000000" pitchFamily="2" charset="0"/>
              </a:rPr>
              <a:t>1. INLEIDING</a:t>
            </a:r>
          </a:p>
        </p:txBody>
      </p:sp>
      <p:sp>
        <p:nvSpPr>
          <p:cNvPr id="43" name="Rectangle 42">
            <a:extLst>
              <a:ext uri="{FF2B5EF4-FFF2-40B4-BE49-F238E27FC236}">
                <a16:creationId xmlns:a16="http://schemas.microsoft.com/office/drawing/2014/main" id="{2AD5BD3E-A50E-AA89-5E0F-77D900C0D2A4}"/>
              </a:ext>
            </a:extLst>
          </p:cNvPr>
          <p:cNvSpPr/>
          <p:nvPr/>
        </p:nvSpPr>
        <p:spPr>
          <a:xfrm flipV="1">
            <a:off x="0" y="6801140"/>
            <a:ext cx="12192000" cy="80008"/>
          </a:xfrm>
          <a:prstGeom prst="rect">
            <a:avLst/>
          </a:prstGeom>
          <a:gradFill flip="none" rotWithShape="1">
            <a:gsLst>
              <a:gs pos="90000">
                <a:srgbClr val="19B4D0"/>
              </a:gs>
              <a:gs pos="0">
                <a:srgbClr val="0F1E38"/>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AE">
              <a:latin typeface="Roboto" panose="02000000000000000000" pitchFamily="2" charset="0"/>
              <a:ea typeface="Roboto" panose="02000000000000000000" pitchFamily="2" charset="0"/>
            </a:endParaRPr>
          </a:p>
        </p:txBody>
      </p:sp>
      <p:grpSp>
        <p:nvGrpSpPr>
          <p:cNvPr id="44" name="Group 43">
            <a:extLst>
              <a:ext uri="{FF2B5EF4-FFF2-40B4-BE49-F238E27FC236}">
                <a16:creationId xmlns:a16="http://schemas.microsoft.com/office/drawing/2014/main" id="{48B99D8E-7D30-519A-A655-15788A62A80B}"/>
              </a:ext>
            </a:extLst>
          </p:cNvPr>
          <p:cNvGrpSpPr/>
          <p:nvPr/>
        </p:nvGrpSpPr>
        <p:grpSpPr>
          <a:xfrm>
            <a:off x="435289" y="897681"/>
            <a:ext cx="11216511" cy="92597"/>
            <a:chOff x="396369" y="897681"/>
            <a:chExt cx="11216511" cy="92597"/>
          </a:xfrm>
        </p:grpSpPr>
        <p:sp>
          <p:nvSpPr>
            <p:cNvPr id="45" name="Rounded Rectangle 7">
              <a:extLst>
                <a:ext uri="{FF2B5EF4-FFF2-40B4-BE49-F238E27FC236}">
                  <a16:creationId xmlns:a16="http://schemas.microsoft.com/office/drawing/2014/main" id="{8014DC61-D737-F5C7-4C45-57ED595C9E7D}"/>
                </a:ext>
              </a:extLst>
            </p:cNvPr>
            <p:cNvSpPr/>
            <p:nvPr userDrawn="1"/>
          </p:nvSpPr>
          <p:spPr>
            <a:xfrm>
              <a:off x="396369" y="897681"/>
              <a:ext cx="1180617" cy="92597"/>
            </a:xfrm>
            <a:prstGeom prst="roundRect">
              <a:avLst>
                <a:gd name="adj" fmla="val 50000"/>
              </a:avLst>
            </a:prstGeom>
            <a:solidFill>
              <a:srgbClr val="19B4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AE">
                <a:latin typeface="Roboto" panose="02000000000000000000" pitchFamily="2" charset="0"/>
                <a:ea typeface="Roboto" panose="02000000000000000000" pitchFamily="2" charset="0"/>
              </a:endParaRPr>
            </a:p>
          </p:txBody>
        </p:sp>
        <p:cxnSp>
          <p:nvCxnSpPr>
            <p:cNvPr id="46" name="Straight Connector 45">
              <a:extLst>
                <a:ext uri="{FF2B5EF4-FFF2-40B4-BE49-F238E27FC236}">
                  <a16:creationId xmlns:a16="http://schemas.microsoft.com/office/drawing/2014/main" id="{6913CBFC-50C8-DEB8-184B-148AA3B7AA6B}"/>
                </a:ext>
              </a:extLst>
            </p:cNvPr>
            <p:cNvCxnSpPr>
              <a:stCxn id="45" idx="3"/>
            </p:cNvCxnSpPr>
            <p:nvPr userDrawn="1"/>
          </p:nvCxnSpPr>
          <p:spPr>
            <a:xfrm>
              <a:off x="1576986" y="943980"/>
              <a:ext cx="10035894" cy="0"/>
            </a:xfrm>
            <a:prstGeom prst="line">
              <a:avLst/>
            </a:prstGeom>
            <a:ln>
              <a:solidFill>
                <a:srgbClr val="53707E"/>
              </a:solidFill>
            </a:ln>
          </p:spPr>
          <p:style>
            <a:lnRef idx="1">
              <a:schemeClr val="accent1"/>
            </a:lnRef>
            <a:fillRef idx="0">
              <a:schemeClr val="accent1"/>
            </a:fillRef>
            <a:effectRef idx="0">
              <a:schemeClr val="accent1"/>
            </a:effectRef>
            <a:fontRef idx="minor">
              <a:schemeClr val="tx1"/>
            </a:fontRef>
          </p:style>
        </p:cxnSp>
      </p:grpSp>
      <p:pic>
        <p:nvPicPr>
          <p:cNvPr id="47" name="Afbeelding 15" descr="Afbeelding met tekst, klok&#10;&#10;Automatisch gegenereerde beschrijving">
            <a:extLst>
              <a:ext uri="{FF2B5EF4-FFF2-40B4-BE49-F238E27FC236}">
                <a16:creationId xmlns:a16="http://schemas.microsoft.com/office/drawing/2014/main" id="{F49A4F94-E49F-97DD-1527-A4135631BCE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01401" y="179048"/>
            <a:ext cx="1263391" cy="631696"/>
          </a:xfrm>
          <a:prstGeom prst="rect">
            <a:avLst/>
          </a:prstGeom>
        </p:spPr>
      </p:pic>
      <p:sp>
        <p:nvSpPr>
          <p:cNvPr id="13" name="Tekstvak 12">
            <a:extLst>
              <a:ext uri="{FF2B5EF4-FFF2-40B4-BE49-F238E27FC236}">
                <a16:creationId xmlns:a16="http://schemas.microsoft.com/office/drawing/2014/main" id="{B3EDD854-4D53-247A-4059-186309D24FE4}"/>
              </a:ext>
            </a:extLst>
          </p:cNvPr>
          <p:cNvSpPr txBox="1"/>
          <p:nvPr/>
        </p:nvSpPr>
        <p:spPr>
          <a:xfrm>
            <a:off x="129054" y="1131127"/>
            <a:ext cx="5392515" cy="3893374"/>
          </a:xfrm>
          <a:prstGeom prst="rect">
            <a:avLst/>
          </a:prstGeom>
          <a:noFill/>
        </p:spPr>
        <p:txBody>
          <a:bodyPr wrap="square">
            <a:spAutoFit/>
          </a:bodyPr>
          <a:lstStyle/>
          <a:p>
            <a:r>
              <a:rPr lang="nl-NL" sz="1300" b="1" i="1" dirty="0">
                <a:solidFill>
                  <a:srgbClr val="53707E"/>
                </a:solidFill>
                <a:latin typeface="Roboto Light" panose="02000000000000000000" pitchFamily="2" charset="0"/>
                <a:ea typeface="Roboto Light" panose="02000000000000000000" pitchFamily="2" charset="0"/>
                <a:cs typeface="Roboto Light" panose="02000000000000000000" pitchFamily="2" charset="0"/>
              </a:rPr>
              <a:t>Introductie</a:t>
            </a:r>
          </a:p>
          <a:p>
            <a:r>
              <a:rPr lang="nl-NL" sz="1300" dirty="0">
                <a:solidFill>
                  <a:srgbClr val="53707E"/>
                </a:solidFill>
                <a:latin typeface="Roboto Light" panose="02000000000000000000" pitchFamily="2" charset="0"/>
                <a:ea typeface="Roboto Light" panose="02000000000000000000" pitchFamily="2" charset="0"/>
                <a:cs typeface="Roboto Light" panose="02000000000000000000" pitchFamily="2" charset="0"/>
              </a:rPr>
              <a:t>Gespreksverslagen vormen een belangrijk onderdeel van de overleggen tussen schoonmaakbedrijven en hun opdrachtgevers. Helaas zijn veel van deze organisaties nog steeds afhankelijk van handmatige processen, waarbij gespreksverslagen worden ingevuld in Word-documenten en ergens lokaal worden opgeslagen. Deze ouderwetse aanpak brengt diverse uitdagingen met zich mee, waaronder tijdverlies, inconsistenties en het risico op verlies van belangrijke gegevens.</a:t>
            </a:r>
          </a:p>
          <a:p>
            <a:endParaRPr lang="nl-NL" sz="1300" dirty="0">
              <a:solidFill>
                <a:srgbClr val="53707E"/>
              </a:solidFill>
              <a:latin typeface="Roboto Light" panose="02000000000000000000" pitchFamily="2" charset="0"/>
              <a:ea typeface="Roboto Light" panose="02000000000000000000" pitchFamily="2" charset="0"/>
              <a:cs typeface="Roboto Light" panose="02000000000000000000" pitchFamily="2" charset="0"/>
            </a:endParaRPr>
          </a:p>
          <a:p>
            <a:r>
              <a:rPr lang="nl-NL" sz="1300" b="1" i="1" dirty="0">
                <a:solidFill>
                  <a:srgbClr val="53707E"/>
                </a:solidFill>
                <a:latin typeface="Roboto Light" panose="02000000000000000000" pitchFamily="2" charset="0"/>
                <a:ea typeface="Roboto Light" panose="02000000000000000000" pitchFamily="2" charset="0"/>
                <a:cs typeface="Roboto Light" panose="02000000000000000000" pitchFamily="2" charset="0"/>
              </a:rPr>
              <a:t>GRIP Facility als oplossing</a:t>
            </a:r>
          </a:p>
          <a:p>
            <a:r>
              <a:rPr lang="nl-NL" sz="1300" dirty="0">
                <a:solidFill>
                  <a:srgbClr val="53707E"/>
                </a:solidFill>
                <a:latin typeface="Roboto Light" panose="02000000000000000000" pitchFamily="2" charset="0"/>
                <a:ea typeface="Roboto Light" panose="02000000000000000000" pitchFamily="2" charset="0"/>
                <a:cs typeface="Roboto Light" panose="02000000000000000000" pitchFamily="2" charset="0"/>
              </a:rPr>
              <a:t>Gelukkig biedt de moderne technologie een oplossing voor dit probleem. GRIP Facility stelt zowel leveranciers als opdrachtgevers in staat om gespreksverslagen direct in te voeren via hun telefoons of tablets. Dit geautomatiseerde proces genereert automatisch rapportages, slaat gegevens op in een centraal dashboard en zorgt ervoor dat belangrijke informatie altijd toegankelijk is voor relevante stakeholders. In deze </a:t>
            </a:r>
            <a:r>
              <a:rPr lang="nl-NL" sz="1300" dirty="0" err="1">
                <a:solidFill>
                  <a:srgbClr val="53707E"/>
                </a:solidFill>
                <a:latin typeface="Roboto Light" panose="02000000000000000000" pitchFamily="2" charset="0"/>
                <a:ea typeface="Roboto Light" panose="02000000000000000000" pitchFamily="2" charset="0"/>
                <a:cs typeface="Roboto Light" panose="02000000000000000000" pitchFamily="2" charset="0"/>
              </a:rPr>
              <a:t>whitepaper</a:t>
            </a:r>
            <a:r>
              <a:rPr lang="nl-NL" sz="1300" dirty="0">
                <a:solidFill>
                  <a:srgbClr val="53707E"/>
                </a:solidFill>
                <a:latin typeface="Roboto Light" panose="02000000000000000000" pitchFamily="2" charset="0"/>
                <a:ea typeface="Roboto Light" panose="02000000000000000000" pitchFamily="2" charset="0"/>
                <a:cs typeface="Roboto Light" panose="02000000000000000000" pitchFamily="2" charset="0"/>
              </a:rPr>
              <a:t> onderzoeken we de voordelen van GRIP Facility en hoe het de schoonmaakindustrie transformeert door het stroomlijnen van gespreksverslagen.</a:t>
            </a:r>
          </a:p>
        </p:txBody>
      </p:sp>
      <p:pic>
        <p:nvPicPr>
          <p:cNvPr id="5" name="Afbeelding 4" descr="Afbeelding met tekenfilm, animatie, Menselijk gezicht, kleding&#10;&#10;Automatisch gegenereerde beschrijving">
            <a:extLst>
              <a:ext uri="{FF2B5EF4-FFF2-40B4-BE49-F238E27FC236}">
                <a16:creationId xmlns:a16="http://schemas.microsoft.com/office/drawing/2014/main" id="{5A1502EC-3A3C-89E5-8980-2B332B7AAEE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72101" y="-10422"/>
            <a:ext cx="6819900" cy="6819900"/>
          </a:xfrm>
          <a:prstGeom prst="rect">
            <a:avLst/>
          </a:prstGeom>
        </p:spPr>
      </p:pic>
    </p:spTree>
    <p:extLst>
      <p:ext uri="{BB962C8B-B14F-4D97-AF65-F5344CB8AC3E}">
        <p14:creationId xmlns:p14="http://schemas.microsoft.com/office/powerpoint/2010/main" val="8586662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AAB9A6E4-7A51-6D99-CE31-F72FABF1D99F}"/>
              </a:ext>
            </a:extLst>
          </p:cNvPr>
          <p:cNvSpPr>
            <a:spLocks noGrp="1"/>
          </p:cNvSpPr>
          <p:nvPr>
            <p:ph type="body" sz="quarter" idx="10"/>
          </p:nvPr>
        </p:nvSpPr>
        <p:spPr/>
        <p:txBody>
          <a:bodyPr>
            <a:normAutofit/>
          </a:bodyPr>
          <a:lstStyle/>
          <a:p>
            <a:r>
              <a:rPr lang="nl-NL" sz="2200" b="0" dirty="0">
                <a:solidFill>
                  <a:srgbClr val="53707E"/>
                </a:solidFill>
                <a:latin typeface="Roboto" panose="02000000000000000000" pitchFamily="2" charset="0"/>
                <a:ea typeface="Roboto" panose="02000000000000000000" pitchFamily="2" charset="0"/>
              </a:rPr>
              <a:t>2. BELANG VAN GESTROOMLIJNE GESPREKSVERSLAGEN</a:t>
            </a:r>
          </a:p>
        </p:txBody>
      </p:sp>
      <p:sp>
        <p:nvSpPr>
          <p:cNvPr id="43" name="Rectangle 42">
            <a:extLst>
              <a:ext uri="{FF2B5EF4-FFF2-40B4-BE49-F238E27FC236}">
                <a16:creationId xmlns:a16="http://schemas.microsoft.com/office/drawing/2014/main" id="{2AD5BD3E-A50E-AA89-5E0F-77D900C0D2A4}"/>
              </a:ext>
            </a:extLst>
          </p:cNvPr>
          <p:cNvSpPr/>
          <p:nvPr/>
        </p:nvSpPr>
        <p:spPr>
          <a:xfrm flipV="1">
            <a:off x="0" y="6801140"/>
            <a:ext cx="12192000" cy="80008"/>
          </a:xfrm>
          <a:prstGeom prst="rect">
            <a:avLst/>
          </a:prstGeom>
          <a:gradFill flip="none" rotWithShape="1">
            <a:gsLst>
              <a:gs pos="90000">
                <a:srgbClr val="19B4D0"/>
              </a:gs>
              <a:gs pos="0">
                <a:srgbClr val="0F1E38"/>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AE">
              <a:latin typeface="Roboto" panose="02000000000000000000" pitchFamily="2" charset="0"/>
              <a:ea typeface="Roboto" panose="02000000000000000000" pitchFamily="2" charset="0"/>
            </a:endParaRPr>
          </a:p>
        </p:txBody>
      </p:sp>
      <p:grpSp>
        <p:nvGrpSpPr>
          <p:cNvPr id="44" name="Group 43">
            <a:extLst>
              <a:ext uri="{FF2B5EF4-FFF2-40B4-BE49-F238E27FC236}">
                <a16:creationId xmlns:a16="http://schemas.microsoft.com/office/drawing/2014/main" id="{48B99D8E-7D30-519A-A655-15788A62A80B}"/>
              </a:ext>
            </a:extLst>
          </p:cNvPr>
          <p:cNvGrpSpPr/>
          <p:nvPr/>
        </p:nvGrpSpPr>
        <p:grpSpPr>
          <a:xfrm>
            <a:off x="435289" y="897681"/>
            <a:ext cx="11216511" cy="92597"/>
            <a:chOff x="396369" y="897681"/>
            <a:chExt cx="11216511" cy="92597"/>
          </a:xfrm>
        </p:grpSpPr>
        <p:sp>
          <p:nvSpPr>
            <p:cNvPr id="45" name="Rounded Rectangle 7">
              <a:extLst>
                <a:ext uri="{FF2B5EF4-FFF2-40B4-BE49-F238E27FC236}">
                  <a16:creationId xmlns:a16="http://schemas.microsoft.com/office/drawing/2014/main" id="{8014DC61-D737-F5C7-4C45-57ED595C9E7D}"/>
                </a:ext>
              </a:extLst>
            </p:cNvPr>
            <p:cNvSpPr/>
            <p:nvPr userDrawn="1"/>
          </p:nvSpPr>
          <p:spPr>
            <a:xfrm>
              <a:off x="396369" y="897681"/>
              <a:ext cx="1180617" cy="92597"/>
            </a:xfrm>
            <a:prstGeom prst="roundRect">
              <a:avLst>
                <a:gd name="adj" fmla="val 50000"/>
              </a:avLst>
            </a:prstGeom>
            <a:solidFill>
              <a:srgbClr val="19B4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AE">
                <a:latin typeface="Roboto" panose="02000000000000000000" pitchFamily="2" charset="0"/>
                <a:ea typeface="Roboto" panose="02000000000000000000" pitchFamily="2" charset="0"/>
              </a:endParaRPr>
            </a:p>
          </p:txBody>
        </p:sp>
        <p:cxnSp>
          <p:nvCxnSpPr>
            <p:cNvPr id="46" name="Straight Connector 45">
              <a:extLst>
                <a:ext uri="{FF2B5EF4-FFF2-40B4-BE49-F238E27FC236}">
                  <a16:creationId xmlns:a16="http://schemas.microsoft.com/office/drawing/2014/main" id="{6913CBFC-50C8-DEB8-184B-148AA3B7AA6B}"/>
                </a:ext>
              </a:extLst>
            </p:cNvPr>
            <p:cNvCxnSpPr>
              <a:stCxn id="45" idx="3"/>
            </p:cNvCxnSpPr>
            <p:nvPr userDrawn="1"/>
          </p:nvCxnSpPr>
          <p:spPr>
            <a:xfrm>
              <a:off x="1576986" y="943980"/>
              <a:ext cx="10035894" cy="0"/>
            </a:xfrm>
            <a:prstGeom prst="line">
              <a:avLst/>
            </a:prstGeom>
            <a:ln>
              <a:solidFill>
                <a:srgbClr val="53707E"/>
              </a:solidFill>
            </a:ln>
          </p:spPr>
          <p:style>
            <a:lnRef idx="1">
              <a:schemeClr val="accent1"/>
            </a:lnRef>
            <a:fillRef idx="0">
              <a:schemeClr val="accent1"/>
            </a:fillRef>
            <a:effectRef idx="0">
              <a:schemeClr val="accent1"/>
            </a:effectRef>
            <a:fontRef idx="minor">
              <a:schemeClr val="tx1"/>
            </a:fontRef>
          </p:style>
        </p:cxnSp>
      </p:grpSp>
      <p:pic>
        <p:nvPicPr>
          <p:cNvPr id="47" name="Afbeelding 15" descr="Afbeelding met tekst, klok&#10;&#10;Automatisch gegenereerde beschrijving">
            <a:extLst>
              <a:ext uri="{FF2B5EF4-FFF2-40B4-BE49-F238E27FC236}">
                <a16:creationId xmlns:a16="http://schemas.microsoft.com/office/drawing/2014/main" id="{F49A4F94-E49F-97DD-1527-A4135631BCE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01401" y="179048"/>
            <a:ext cx="1263391" cy="631696"/>
          </a:xfrm>
          <a:prstGeom prst="rect">
            <a:avLst/>
          </a:prstGeom>
        </p:spPr>
      </p:pic>
      <p:grpSp>
        <p:nvGrpSpPr>
          <p:cNvPr id="66" name="Group 65">
            <a:extLst>
              <a:ext uri="{FF2B5EF4-FFF2-40B4-BE49-F238E27FC236}">
                <a16:creationId xmlns:a16="http://schemas.microsoft.com/office/drawing/2014/main" id="{EB171354-0F91-284B-6C85-E5198860A366}"/>
              </a:ext>
            </a:extLst>
          </p:cNvPr>
          <p:cNvGrpSpPr/>
          <p:nvPr/>
        </p:nvGrpSpPr>
        <p:grpSpPr>
          <a:xfrm>
            <a:off x="6563360" y="1260857"/>
            <a:ext cx="5273136" cy="5040717"/>
            <a:chOff x="6996122" y="465971"/>
            <a:chExt cx="4963438" cy="5220414"/>
          </a:xfrm>
        </p:grpSpPr>
        <p:pic>
          <p:nvPicPr>
            <p:cNvPr id="67" name="Picture 66">
              <a:extLst>
                <a:ext uri="{FF2B5EF4-FFF2-40B4-BE49-F238E27FC236}">
                  <a16:creationId xmlns:a16="http://schemas.microsoft.com/office/drawing/2014/main" id="{AFECF30A-578B-D752-B1D9-D8277D79ADED}"/>
                </a:ext>
              </a:extLst>
            </p:cNvPr>
            <p:cNvPicPr>
              <a:picLocks noChangeAspect="1"/>
            </p:cNvPicPr>
            <p:nvPr/>
          </p:nvPicPr>
          <p:blipFill>
            <a:blip r:embed="rId3">
              <a:extLst>
                <a:ext uri="{28A0092B-C50C-407E-A947-70E740481C1C}">
                  <a14:useLocalDpi xmlns:a14="http://schemas.microsoft.com/office/drawing/2010/main" val="0"/>
                </a:ext>
              </a:extLst>
            </a:blip>
            <a:srcRect l="22898" r="22898"/>
            <a:stretch/>
          </p:blipFill>
          <p:spPr>
            <a:xfrm>
              <a:off x="6996123" y="465971"/>
              <a:ext cx="4963437" cy="5220414"/>
            </a:xfrm>
            <a:custGeom>
              <a:avLst/>
              <a:gdLst>
                <a:gd name="connsiteX0" fmla="*/ 1634082 w 4632034"/>
                <a:gd name="connsiteY0" fmla="*/ 3939783 h 4871853"/>
                <a:gd name="connsiteX1" fmla="*/ 2309323 w 4632034"/>
                <a:gd name="connsiteY1" fmla="*/ 3939783 h 4871853"/>
                <a:gd name="connsiteX2" fmla="*/ 2353679 w 4632034"/>
                <a:gd name="connsiteY2" fmla="*/ 3983076 h 4871853"/>
                <a:gd name="connsiteX3" fmla="*/ 2353679 w 4632034"/>
                <a:gd name="connsiteY3" fmla="*/ 4650061 h 4871853"/>
                <a:gd name="connsiteX4" fmla="*/ 2309323 w 4632034"/>
                <a:gd name="connsiteY4" fmla="*/ 4693355 h 4871853"/>
                <a:gd name="connsiteX5" fmla="*/ 1634082 w 4632034"/>
                <a:gd name="connsiteY5" fmla="*/ 4693355 h 4871853"/>
                <a:gd name="connsiteX6" fmla="*/ 1589727 w 4632034"/>
                <a:gd name="connsiteY6" fmla="*/ 4650061 h 4871853"/>
                <a:gd name="connsiteX7" fmla="*/ 1589727 w 4632034"/>
                <a:gd name="connsiteY7" fmla="*/ 3983076 h 4871853"/>
                <a:gd name="connsiteX8" fmla="*/ 1634082 w 4632034"/>
                <a:gd name="connsiteY8" fmla="*/ 3939783 h 4871853"/>
                <a:gd name="connsiteX9" fmla="*/ 2772735 w 4632034"/>
                <a:gd name="connsiteY9" fmla="*/ 3829599 h 4871853"/>
                <a:gd name="connsiteX10" fmla="*/ 3447976 w 4632034"/>
                <a:gd name="connsiteY10" fmla="*/ 3829599 h 4871853"/>
                <a:gd name="connsiteX11" fmla="*/ 3492332 w 4632034"/>
                <a:gd name="connsiteY11" fmla="*/ 3872892 h 4871853"/>
                <a:gd name="connsiteX12" fmla="*/ 3492332 w 4632034"/>
                <a:gd name="connsiteY12" fmla="*/ 4539877 h 4871853"/>
                <a:gd name="connsiteX13" fmla="*/ 3447976 w 4632034"/>
                <a:gd name="connsiteY13" fmla="*/ 4583170 h 4871853"/>
                <a:gd name="connsiteX14" fmla="*/ 2772735 w 4632034"/>
                <a:gd name="connsiteY14" fmla="*/ 4583170 h 4871853"/>
                <a:gd name="connsiteX15" fmla="*/ 2728379 w 4632034"/>
                <a:gd name="connsiteY15" fmla="*/ 4539877 h 4871853"/>
                <a:gd name="connsiteX16" fmla="*/ 2728379 w 4632034"/>
                <a:gd name="connsiteY16" fmla="*/ 3872892 h 4871853"/>
                <a:gd name="connsiteX17" fmla="*/ 2772735 w 4632034"/>
                <a:gd name="connsiteY17" fmla="*/ 3829599 h 4871853"/>
                <a:gd name="connsiteX18" fmla="*/ 250259 w 4632034"/>
                <a:gd name="connsiteY18" fmla="*/ 3825192 h 4871853"/>
                <a:gd name="connsiteX19" fmla="*/ 1188125 w 4632034"/>
                <a:gd name="connsiteY19" fmla="*/ 3825192 h 4871853"/>
                <a:gd name="connsiteX20" fmla="*/ 1249732 w 4632034"/>
                <a:gd name="connsiteY20" fmla="*/ 3885323 h 4871853"/>
                <a:gd name="connsiteX21" fmla="*/ 1249732 w 4632034"/>
                <a:gd name="connsiteY21" fmla="*/ 4811722 h 4871853"/>
                <a:gd name="connsiteX22" fmla="*/ 1188125 w 4632034"/>
                <a:gd name="connsiteY22" fmla="*/ 4871853 h 4871853"/>
                <a:gd name="connsiteX23" fmla="*/ 250259 w 4632034"/>
                <a:gd name="connsiteY23" fmla="*/ 4871853 h 4871853"/>
                <a:gd name="connsiteX24" fmla="*/ 188653 w 4632034"/>
                <a:gd name="connsiteY24" fmla="*/ 4811722 h 4871853"/>
                <a:gd name="connsiteX25" fmla="*/ 188653 w 4632034"/>
                <a:gd name="connsiteY25" fmla="*/ 3885323 h 4871853"/>
                <a:gd name="connsiteX26" fmla="*/ 250259 w 4632034"/>
                <a:gd name="connsiteY26" fmla="*/ 3825192 h 4871853"/>
                <a:gd name="connsiteX27" fmla="*/ 3631751 w 4632034"/>
                <a:gd name="connsiteY27" fmla="*/ 3367893 h 4871853"/>
                <a:gd name="connsiteX28" fmla="*/ 4570378 w 4632034"/>
                <a:gd name="connsiteY28" fmla="*/ 3367893 h 4871853"/>
                <a:gd name="connsiteX29" fmla="*/ 4632034 w 4632034"/>
                <a:gd name="connsiteY29" fmla="*/ 3428073 h 4871853"/>
                <a:gd name="connsiteX30" fmla="*/ 4632034 w 4632034"/>
                <a:gd name="connsiteY30" fmla="*/ 4355223 h 4871853"/>
                <a:gd name="connsiteX31" fmla="*/ 4570378 w 4632034"/>
                <a:gd name="connsiteY31" fmla="*/ 4415402 h 4871853"/>
                <a:gd name="connsiteX32" fmla="*/ 3631751 w 4632034"/>
                <a:gd name="connsiteY32" fmla="*/ 4415402 h 4871853"/>
                <a:gd name="connsiteX33" fmla="*/ 3570095 w 4632034"/>
                <a:gd name="connsiteY33" fmla="*/ 4355223 h 4871853"/>
                <a:gd name="connsiteX34" fmla="*/ 3570095 w 4632034"/>
                <a:gd name="connsiteY34" fmla="*/ 3428073 h 4871853"/>
                <a:gd name="connsiteX35" fmla="*/ 3631751 w 4632034"/>
                <a:gd name="connsiteY35" fmla="*/ 3367893 h 4871853"/>
                <a:gd name="connsiteX36" fmla="*/ 1354207 w 4632034"/>
                <a:gd name="connsiteY36" fmla="*/ 2819583 h 4871853"/>
                <a:gd name="connsiteX37" fmla="*/ 2292073 w 4632034"/>
                <a:gd name="connsiteY37" fmla="*/ 2819583 h 4871853"/>
                <a:gd name="connsiteX38" fmla="*/ 2353679 w 4632034"/>
                <a:gd name="connsiteY38" fmla="*/ 2879714 h 4871853"/>
                <a:gd name="connsiteX39" fmla="*/ 2353679 w 4632034"/>
                <a:gd name="connsiteY39" fmla="*/ 3806112 h 4871853"/>
                <a:gd name="connsiteX40" fmla="*/ 2292073 w 4632034"/>
                <a:gd name="connsiteY40" fmla="*/ 3866243 h 4871853"/>
                <a:gd name="connsiteX41" fmla="*/ 1354207 w 4632034"/>
                <a:gd name="connsiteY41" fmla="*/ 3866243 h 4871853"/>
                <a:gd name="connsiteX42" fmla="*/ 1292600 w 4632034"/>
                <a:gd name="connsiteY42" fmla="*/ 3806112 h 4871853"/>
                <a:gd name="connsiteX43" fmla="*/ 1292600 w 4632034"/>
                <a:gd name="connsiteY43" fmla="*/ 2879714 h 4871853"/>
                <a:gd name="connsiteX44" fmla="*/ 1354207 w 4632034"/>
                <a:gd name="connsiteY44" fmla="*/ 2819583 h 4871853"/>
                <a:gd name="connsiteX45" fmla="*/ 646603 w 4632034"/>
                <a:gd name="connsiteY45" fmla="*/ 2814111 h 4871853"/>
                <a:gd name="connsiteX46" fmla="*/ 1171515 w 4632034"/>
                <a:gd name="connsiteY46" fmla="*/ 2814111 h 4871853"/>
                <a:gd name="connsiteX47" fmla="*/ 1205994 w 4632034"/>
                <a:gd name="connsiteY47" fmla="*/ 2847765 h 4871853"/>
                <a:gd name="connsiteX48" fmla="*/ 1205994 w 4632034"/>
                <a:gd name="connsiteY48" fmla="*/ 3366258 h 4871853"/>
                <a:gd name="connsiteX49" fmla="*/ 1171515 w 4632034"/>
                <a:gd name="connsiteY49" fmla="*/ 3399912 h 4871853"/>
                <a:gd name="connsiteX50" fmla="*/ 646603 w 4632034"/>
                <a:gd name="connsiteY50" fmla="*/ 3399912 h 4871853"/>
                <a:gd name="connsiteX51" fmla="*/ 612123 w 4632034"/>
                <a:gd name="connsiteY51" fmla="*/ 3366258 h 4871853"/>
                <a:gd name="connsiteX52" fmla="*/ 612123 w 4632034"/>
                <a:gd name="connsiteY52" fmla="*/ 2847765 h 4871853"/>
                <a:gd name="connsiteX53" fmla="*/ 646603 w 4632034"/>
                <a:gd name="connsiteY53" fmla="*/ 2814111 h 4871853"/>
                <a:gd name="connsiteX54" fmla="*/ 2501891 w 4632034"/>
                <a:gd name="connsiteY54" fmla="*/ 2721886 h 4871853"/>
                <a:gd name="connsiteX55" fmla="*/ 3439757 w 4632034"/>
                <a:gd name="connsiteY55" fmla="*/ 2721886 h 4871853"/>
                <a:gd name="connsiteX56" fmla="*/ 3501363 w 4632034"/>
                <a:gd name="connsiteY56" fmla="*/ 2782017 h 4871853"/>
                <a:gd name="connsiteX57" fmla="*/ 3501363 w 4632034"/>
                <a:gd name="connsiteY57" fmla="*/ 3708416 h 4871853"/>
                <a:gd name="connsiteX58" fmla="*/ 3439757 w 4632034"/>
                <a:gd name="connsiteY58" fmla="*/ 3768547 h 4871853"/>
                <a:gd name="connsiteX59" fmla="*/ 2501891 w 4632034"/>
                <a:gd name="connsiteY59" fmla="*/ 3768547 h 4871853"/>
                <a:gd name="connsiteX60" fmla="*/ 2440285 w 4632034"/>
                <a:gd name="connsiteY60" fmla="*/ 3708416 h 4871853"/>
                <a:gd name="connsiteX61" fmla="*/ 2440285 w 4632034"/>
                <a:gd name="connsiteY61" fmla="*/ 2782017 h 4871853"/>
                <a:gd name="connsiteX62" fmla="*/ 2501891 w 4632034"/>
                <a:gd name="connsiteY62" fmla="*/ 2721886 h 4871853"/>
                <a:gd name="connsiteX63" fmla="*/ 3604573 w 4632034"/>
                <a:gd name="connsiteY63" fmla="*/ 2707713 h 4871853"/>
                <a:gd name="connsiteX64" fmla="*/ 4129455 w 4632034"/>
                <a:gd name="connsiteY64" fmla="*/ 2707713 h 4871853"/>
                <a:gd name="connsiteX65" fmla="*/ 4163933 w 4632034"/>
                <a:gd name="connsiteY65" fmla="*/ 2741365 h 4871853"/>
                <a:gd name="connsiteX66" fmla="*/ 4163933 w 4632034"/>
                <a:gd name="connsiteY66" fmla="*/ 3259829 h 4871853"/>
                <a:gd name="connsiteX67" fmla="*/ 4129455 w 4632034"/>
                <a:gd name="connsiteY67" fmla="*/ 3293481 h 4871853"/>
                <a:gd name="connsiteX68" fmla="*/ 3604573 w 4632034"/>
                <a:gd name="connsiteY68" fmla="*/ 3293481 h 4871853"/>
                <a:gd name="connsiteX69" fmla="*/ 3570095 w 4632034"/>
                <a:gd name="connsiteY69" fmla="*/ 3259829 h 4871853"/>
                <a:gd name="connsiteX70" fmla="*/ 3570095 w 4632034"/>
                <a:gd name="connsiteY70" fmla="*/ 2741365 h 4871853"/>
                <a:gd name="connsiteX71" fmla="*/ 3604573 w 4632034"/>
                <a:gd name="connsiteY71" fmla="*/ 2707713 h 4871853"/>
                <a:gd name="connsiteX72" fmla="*/ 34480 w 4632034"/>
                <a:gd name="connsiteY72" fmla="*/ 2144343 h 4871853"/>
                <a:gd name="connsiteX73" fmla="*/ 559392 w 4632034"/>
                <a:gd name="connsiteY73" fmla="*/ 2144343 h 4871853"/>
                <a:gd name="connsiteX74" fmla="*/ 593872 w 4632034"/>
                <a:gd name="connsiteY74" fmla="*/ 2177997 h 4871853"/>
                <a:gd name="connsiteX75" fmla="*/ 593872 w 4632034"/>
                <a:gd name="connsiteY75" fmla="*/ 2696491 h 4871853"/>
                <a:gd name="connsiteX76" fmla="*/ 559392 w 4632034"/>
                <a:gd name="connsiteY76" fmla="*/ 2730145 h 4871853"/>
                <a:gd name="connsiteX77" fmla="*/ 34480 w 4632034"/>
                <a:gd name="connsiteY77" fmla="*/ 2730145 h 4871853"/>
                <a:gd name="connsiteX78" fmla="*/ 0 w 4632034"/>
                <a:gd name="connsiteY78" fmla="*/ 2696491 h 4871853"/>
                <a:gd name="connsiteX79" fmla="*/ 0 w 4632034"/>
                <a:gd name="connsiteY79" fmla="*/ 2177997 h 4871853"/>
                <a:gd name="connsiteX80" fmla="*/ 34480 w 4632034"/>
                <a:gd name="connsiteY80" fmla="*/ 2144343 h 4871853"/>
                <a:gd name="connsiteX81" fmla="*/ 2483248 w 4632034"/>
                <a:gd name="connsiteY81" fmla="*/ 1729029 h 4871853"/>
                <a:gd name="connsiteX82" fmla="*/ 3287859 w 4632034"/>
                <a:gd name="connsiteY82" fmla="*/ 1729029 h 4871853"/>
                <a:gd name="connsiteX83" fmla="*/ 3340711 w 4632034"/>
                <a:gd name="connsiteY83" fmla="*/ 1780616 h 4871853"/>
                <a:gd name="connsiteX84" fmla="*/ 3340711 w 4632034"/>
                <a:gd name="connsiteY84" fmla="*/ 2575388 h 4871853"/>
                <a:gd name="connsiteX85" fmla="*/ 3287859 w 4632034"/>
                <a:gd name="connsiteY85" fmla="*/ 2626975 h 4871853"/>
                <a:gd name="connsiteX86" fmla="*/ 2483248 w 4632034"/>
                <a:gd name="connsiteY86" fmla="*/ 2626975 h 4871853"/>
                <a:gd name="connsiteX87" fmla="*/ 2430395 w 4632034"/>
                <a:gd name="connsiteY87" fmla="*/ 2575388 h 4871853"/>
                <a:gd name="connsiteX88" fmla="*/ 2430395 w 4632034"/>
                <a:gd name="connsiteY88" fmla="*/ 1780616 h 4871853"/>
                <a:gd name="connsiteX89" fmla="*/ 2483248 w 4632034"/>
                <a:gd name="connsiteY89" fmla="*/ 1729029 h 4871853"/>
                <a:gd name="connsiteX90" fmla="*/ 3498776 w 4632034"/>
                <a:gd name="connsiteY90" fmla="*/ 1585110 h 4871853"/>
                <a:gd name="connsiteX91" fmla="*/ 4427286 w 4632034"/>
                <a:gd name="connsiteY91" fmla="*/ 1585110 h 4871853"/>
                <a:gd name="connsiteX92" fmla="*/ 4488278 w 4632034"/>
                <a:gd name="connsiteY92" fmla="*/ 1644642 h 4871853"/>
                <a:gd name="connsiteX93" fmla="*/ 4488278 w 4632034"/>
                <a:gd name="connsiteY93" fmla="*/ 2561799 h 4871853"/>
                <a:gd name="connsiteX94" fmla="*/ 4427286 w 4632034"/>
                <a:gd name="connsiteY94" fmla="*/ 2621330 h 4871853"/>
                <a:gd name="connsiteX95" fmla="*/ 3498776 w 4632034"/>
                <a:gd name="connsiteY95" fmla="*/ 2621330 h 4871853"/>
                <a:gd name="connsiteX96" fmla="*/ 3437784 w 4632034"/>
                <a:gd name="connsiteY96" fmla="*/ 2561799 h 4871853"/>
                <a:gd name="connsiteX97" fmla="*/ 3437784 w 4632034"/>
                <a:gd name="connsiteY97" fmla="*/ 1644642 h 4871853"/>
                <a:gd name="connsiteX98" fmla="*/ 3498776 w 4632034"/>
                <a:gd name="connsiteY98" fmla="*/ 1585110 h 4871853"/>
                <a:gd name="connsiteX99" fmla="*/ 2464551 w 4632034"/>
                <a:gd name="connsiteY99" fmla="*/ 1079679 h 4871853"/>
                <a:gd name="connsiteX100" fmla="*/ 2984534 w 4632034"/>
                <a:gd name="connsiteY100" fmla="*/ 1079679 h 4871853"/>
                <a:gd name="connsiteX101" fmla="*/ 3018690 w 4632034"/>
                <a:gd name="connsiteY101" fmla="*/ 1113017 h 4871853"/>
                <a:gd name="connsiteX102" fmla="*/ 3018690 w 4632034"/>
                <a:gd name="connsiteY102" fmla="*/ 1624995 h 4871853"/>
                <a:gd name="connsiteX103" fmla="*/ 2984534 w 4632034"/>
                <a:gd name="connsiteY103" fmla="*/ 1658333 h 4871853"/>
                <a:gd name="connsiteX104" fmla="*/ 2464551 w 4632034"/>
                <a:gd name="connsiteY104" fmla="*/ 1658333 h 4871853"/>
                <a:gd name="connsiteX105" fmla="*/ 2430395 w 4632034"/>
                <a:gd name="connsiteY105" fmla="*/ 1624995 h 4871853"/>
                <a:gd name="connsiteX106" fmla="*/ 2430395 w 4632034"/>
                <a:gd name="connsiteY106" fmla="*/ 1113017 h 4871853"/>
                <a:gd name="connsiteX107" fmla="*/ 2464551 w 4632034"/>
                <a:gd name="connsiteY107" fmla="*/ 1079679 h 4871853"/>
                <a:gd name="connsiteX108" fmla="*/ 777624 w 4632034"/>
                <a:gd name="connsiteY108" fmla="*/ 1079679 h 4871853"/>
                <a:gd name="connsiteX109" fmla="*/ 2256533 w 4632034"/>
                <a:gd name="connsiteY109" fmla="*/ 1079679 h 4871853"/>
                <a:gd name="connsiteX110" fmla="*/ 2353680 w 4632034"/>
                <a:gd name="connsiteY110" fmla="*/ 1174499 h 4871853"/>
                <a:gd name="connsiteX111" fmla="*/ 2353680 w 4632034"/>
                <a:gd name="connsiteY111" fmla="*/ 2635325 h 4871853"/>
                <a:gd name="connsiteX112" fmla="*/ 2256533 w 4632034"/>
                <a:gd name="connsiteY112" fmla="*/ 2730145 h 4871853"/>
                <a:gd name="connsiteX113" fmla="*/ 777624 w 4632034"/>
                <a:gd name="connsiteY113" fmla="*/ 2730145 h 4871853"/>
                <a:gd name="connsiteX114" fmla="*/ 680478 w 4632034"/>
                <a:gd name="connsiteY114" fmla="*/ 2635325 h 4871853"/>
                <a:gd name="connsiteX115" fmla="*/ 680478 w 4632034"/>
                <a:gd name="connsiteY115" fmla="*/ 1174499 h 4871853"/>
                <a:gd name="connsiteX116" fmla="*/ 777624 w 4632034"/>
                <a:gd name="connsiteY116" fmla="*/ 1079679 h 4871853"/>
                <a:gd name="connsiteX117" fmla="*/ 714634 w 4632034"/>
                <a:gd name="connsiteY117" fmla="*/ 442194 h 4871853"/>
                <a:gd name="connsiteX118" fmla="*/ 1234617 w 4632034"/>
                <a:gd name="connsiteY118" fmla="*/ 442194 h 4871853"/>
                <a:gd name="connsiteX119" fmla="*/ 1268773 w 4632034"/>
                <a:gd name="connsiteY119" fmla="*/ 475532 h 4871853"/>
                <a:gd name="connsiteX120" fmla="*/ 1268773 w 4632034"/>
                <a:gd name="connsiteY120" fmla="*/ 987509 h 4871853"/>
                <a:gd name="connsiteX121" fmla="*/ 1234617 w 4632034"/>
                <a:gd name="connsiteY121" fmla="*/ 1020847 h 4871853"/>
                <a:gd name="connsiteX122" fmla="*/ 714634 w 4632034"/>
                <a:gd name="connsiteY122" fmla="*/ 1020847 h 4871853"/>
                <a:gd name="connsiteX123" fmla="*/ 680478 w 4632034"/>
                <a:gd name="connsiteY123" fmla="*/ 987509 h 4871853"/>
                <a:gd name="connsiteX124" fmla="*/ 680478 w 4632034"/>
                <a:gd name="connsiteY124" fmla="*/ 475532 h 4871853"/>
                <a:gd name="connsiteX125" fmla="*/ 714634 w 4632034"/>
                <a:gd name="connsiteY125" fmla="*/ 442194 h 4871853"/>
                <a:gd name="connsiteX126" fmla="*/ 3185736 w 4632034"/>
                <a:gd name="connsiteY126" fmla="*/ 186688 h 4871853"/>
                <a:gd name="connsiteX127" fmla="*/ 4333292 w 4632034"/>
                <a:gd name="connsiteY127" fmla="*/ 186688 h 4871853"/>
                <a:gd name="connsiteX128" fmla="*/ 4408672 w 4632034"/>
                <a:gd name="connsiteY128" fmla="*/ 260264 h 4871853"/>
                <a:gd name="connsiteX129" fmla="*/ 4408672 w 4632034"/>
                <a:gd name="connsiteY129" fmla="*/ 1410980 h 4871853"/>
                <a:gd name="connsiteX130" fmla="*/ 4333292 w 4632034"/>
                <a:gd name="connsiteY130" fmla="*/ 1484555 h 4871853"/>
                <a:gd name="connsiteX131" fmla="*/ 3185736 w 4632034"/>
                <a:gd name="connsiteY131" fmla="*/ 1484555 h 4871853"/>
                <a:gd name="connsiteX132" fmla="*/ 3110356 w 4632034"/>
                <a:gd name="connsiteY132" fmla="*/ 1410980 h 4871853"/>
                <a:gd name="connsiteX133" fmla="*/ 3110356 w 4632034"/>
                <a:gd name="connsiteY133" fmla="*/ 260264 h 4871853"/>
                <a:gd name="connsiteX134" fmla="*/ 3185736 w 4632034"/>
                <a:gd name="connsiteY134" fmla="*/ 186688 h 4871853"/>
                <a:gd name="connsiteX135" fmla="*/ 1349888 w 4632034"/>
                <a:gd name="connsiteY135" fmla="*/ 0 h 4871853"/>
                <a:gd name="connsiteX136" fmla="*/ 2333805 w 4632034"/>
                <a:gd name="connsiteY136" fmla="*/ 0 h 4871853"/>
                <a:gd name="connsiteX137" fmla="*/ 2336272 w 4632034"/>
                <a:gd name="connsiteY137" fmla="*/ 1623 h 4871853"/>
                <a:gd name="connsiteX138" fmla="*/ 2353679 w 4632034"/>
                <a:gd name="connsiteY138" fmla="*/ 42643 h 4871853"/>
                <a:gd name="connsiteX139" fmla="*/ 2353679 w 4632034"/>
                <a:gd name="connsiteY139" fmla="*/ 962837 h 4871853"/>
                <a:gd name="connsiteX140" fmla="*/ 2294245 w 4632034"/>
                <a:gd name="connsiteY140" fmla="*/ 1020847 h 4871853"/>
                <a:gd name="connsiteX141" fmla="*/ 1389448 w 4632034"/>
                <a:gd name="connsiteY141" fmla="*/ 1020847 h 4871853"/>
                <a:gd name="connsiteX142" fmla="*/ 1330014 w 4632034"/>
                <a:gd name="connsiteY142" fmla="*/ 962837 h 4871853"/>
                <a:gd name="connsiteX143" fmla="*/ 1330014 w 4632034"/>
                <a:gd name="connsiteY143" fmla="*/ 42643 h 4871853"/>
                <a:gd name="connsiteX144" fmla="*/ 1347422 w 4632034"/>
                <a:gd name="connsiteY144" fmla="*/ 1623 h 487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4632034" h="4871853">
                  <a:moveTo>
                    <a:pt x="1634082" y="3939783"/>
                  </a:moveTo>
                  <a:lnTo>
                    <a:pt x="2309323" y="3939783"/>
                  </a:lnTo>
                  <a:cubicBezTo>
                    <a:pt x="2333820" y="3939783"/>
                    <a:pt x="2353679" y="3959166"/>
                    <a:pt x="2353679" y="3983076"/>
                  </a:cubicBezTo>
                  <a:lnTo>
                    <a:pt x="2353679" y="4650061"/>
                  </a:lnTo>
                  <a:cubicBezTo>
                    <a:pt x="2353679" y="4673971"/>
                    <a:pt x="2333820" y="4693355"/>
                    <a:pt x="2309323" y="4693355"/>
                  </a:cubicBezTo>
                  <a:lnTo>
                    <a:pt x="1634082" y="4693355"/>
                  </a:lnTo>
                  <a:cubicBezTo>
                    <a:pt x="1609585" y="4693355"/>
                    <a:pt x="1589727" y="4673971"/>
                    <a:pt x="1589727" y="4650061"/>
                  </a:cubicBezTo>
                  <a:lnTo>
                    <a:pt x="1589727" y="3983076"/>
                  </a:lnTo>
                  <a:cubicBezTo>
                    <a:pt x="1589727" y="3959166"/>
                    <a:pt x="1609585" y="3939783"/>
                    <a:pt x="1634082" y="3939783"/>
                  </a:cubicBezTo>
                  <a:close/>
                  <a:moveTo>
                    <a:pt x="2772735" y="3829599"/>
                  </a:moveTo>
                  <a:lnTo>
                    <a:pt x="3447976" y="3829599"/>
                  </a:lnTo>
                  <a:cubicBezTo>
                    <a:pt x="3472473" y="3829599"/>
                    <a:pt x="3492332" y="3848982"/>
                    <a:pt x="3492332" y="3872892"/>
                  </a:cubicBezTo>
                  <a:lnTo>
                    <a:pt x="3492332" y="4539877"/>
                  </a:lnTo>
                  <a:cubicBezTo>
                    <a:pt x="3492332" y="4563787"/>
                    <a:pt x="3472473" y="4583170"/>
                    <a:pt x="3447976" y="4583170"/>
                  </a:cubicBezTo>
                  <a:lnTo>
                    <a:pt x="2772735" y="4583170"/>
                  </a:lnTo>
                  <a:cubicBezTo>
                    <a:pt x="2748238" y="4583170"/>
                    <a:pt x="2728379" y="4563787"/>
                    <a:pt x="2728379" y="4539877"/>
                  </a:cubicBezTo>
                  <a:lnTo>
                    <a:pt x="2728379" y="3872892"/>
                  </a:lnTo>
                  <a:cubicBezTo>
                    <a:pt x="2728379" y="3848982"/>
                    <a:pt x="2748238" y="3829599"/>
                    <a:pt x="2772735" y="3829599"/>
                  </a:cubicBezTo>
                  <a:close/>
                  <a:moveTo>
                    <a:pt x="250259" y="3825192"/>
                  </a:moveTo>
                  <a:lnTo>
                    <a:pt x="1188125" y="3825192"/>
                  </a:lnTo>
                  <a:cubicBezTo>
                    <a:pt x="1222150" y="3825192"/>
                    <a:pt x="1249732" y="3852113"/>
                    <a:pt x="1249732" y="3885323"/>
                  </a:cubicBezTo>
                  <a:lnTo>
                    <a:pt x="1249732" y="4811722"/>
                  </a:lnTo>
                  <a:cubicBezTo>
                    <a:pt x="1249732" y="4844932"/>
                    <a:pt x="1222150" y="4871853"/>
                    <a:pt x="1188125" y="4871853"/>
                  </a:cubicBezTo>
                  <a:lnTo>
                    <a:pt x="250259" y="4871853"/>
                  </a:lnTo>
                  <a:cubicBezTo>
                    <a:pt x="216235" y="4871853"/>
                    <a:pt x="188653" y="4844932"/>
                    <a:pt x="188653" y="4811722"/>
                  </a:cubicBezTo>
                  <a:lnTo>
                    <a:pt x="188653" y="3885323"/>
                  </a:lnTo>
                  <a:cubicBezTo>
                    <a:pt x="188653" y="3852113"/>
                    <a:pt x="216235" y="3825192"/>
                    <a:pt x="250259" y="3825192"/>
                  </a:cubicBezTo>
                  <a:close/>
                  <a:moveTo>
                    <a:pt x="3631751" y="3367893"/>
                  </a:moveTo>
                  <a:lnTo>
                    <a:pt x="4570378" y="3367893"/>
                  </a:lnTo>
                  <a:cubicBezTo>
                    <a:pt x="4604430" y="3367893"/>
                    <a:pt x="4632034" y="3394837"/>
                    <a:pt x="4632034" y="3428073"/>
                  </a:cubicBezTo>
                  <a:lnTo>
                    <a:pt x="4632034" y="4355223"/>
                  </a:lnTo>
                  <a:cubicBezTo>
                    <a:pt x="4632034" y="4388458"/>
                    <a:pt x="4604430" y="4415402"/>
                    <a:pt x="4570378" y="4415402"/>
                  </a:cubicBezTo>
                  <a:lnTo>
                    <a:pt x="3631751" y="4415402"/>
                  </a:lnTo>
                  <a:cubicBezTo>
                    <a:pt x="3597700" y="4415402"/>
                    <a:pt x="3570095" y="4388458"/>
                    <a:pt x="3570095" y="4355223"/>
                  </a:cubicBezTo>
                  <a:lnTo>
                    <a:pt x="3570095" y="3428073"/>
                  </a:lnTo>
                  <a:cubicBezTo>
                    <a:pt x="3570095" y="3394837"/>
                    <a:pt x="3597700" y="3367893"/>
                    <a:pt x="3631751" y="3367893"/>
                  </a:cubicBezTo>
                  <a:close/>
                  <a:moveTo>
                    <a:pt x="1354207" y="2819583"/>
                  </a:moveTo>
                  <a:lnTo>
                    <a:pt x="2292073" y="2819583"/>
                  </a:lnTo>
                  <a:cubicBezTo>
                    <a:pt x="2326097" y="2819583"/>
                    <a:pt x="2353679" y="2846504"/>
                    <a:pt x="2353679" y="2879714"/>
                  </a:cubicBezTo>
                  <a:lnTo>
                    <a:pt x="2353679" y="3806112"/>
                  </a:lnTo>
                  <a:cubicBezTo>
                    <a:pt x="2353679" y="3839322"/>
                    <a:pt x="2326097" y="3866243"/>
                    <a:pt x="2292073" y="3866243"/>
                  </a:cubicBezTo>
                  <a:lnTo>
                    <a:pt x="1354207" y="3866243"/>
                  </a:lnTo>
                  <a:cubicBezTo>
                    <a:pt x="1320182" y="3866243"/>
                    <a:pt x="1292600" y="3839322"/>
                    <a:pt x="1292600" y="3806112"/>
                  </a:cubicBezTo>
                  <a:lnTo>
                    <a:pt x="1292600" y="2879714"/>
                  </a:lnTo>
                  <a:cubicBezTo>
                    <a:pt x="1292600" y="2846504"/>
                    <a:pt x="1320182" y="2819583"/>
                    <a:pt x="1354207" y="2819583"/>
                  </a:cubicBezTo>
                  <a:close/>
                  <a:moveTo>
                    <a:pt x="646603" y="2814111"/>
                  </a:moveTo>
                  <a:lnTo>
                    <a:pt x="1171515" y="2814111"/>
                  </a:lnTo>
                  <a:cubicBezTo>
                    <a:pt x="1190557" y="2814111"/>
                    <a:pt x="1205994" y="2829178"/>
                    <a:pt x="1205994" y="2847765"/>
                  </a:cubicBezTo>
                  <a:lnTo>
                    <a:pt x="1205994" y="3366258"/>
                  </a:lnTo>
                  <a:cubicBezTo>
                    <a:pt x="1205994" y="3384845"/>
                    <a:pt x="1190557" y="3399912"/>
                    <a:pt x="1171515" y="3399912"/>
                  </a:cubicBezTo>
                  <a:lnTo>
                    <a:pt x="646603" y="3399912"/>
                  </a:lnTo>
                  <a:cubicBezTo>
                    <a:pt x="627560" y="3399912"/>
                    <a:pt x="612123" y="3384845"/>
                    <a:pt x="612123" y="3366258"/>
                  </a:cubicBezTo>
                  <a:lnTo>
                    <a:pt x="612123" y="2847765"/>
                  </a:lnTo>
                  <a:cubicBezTo>
                    <a:pt x="612123" y="2829178"/>
                    <a:pt x="627560" y="2814111"/>
                    <a:pt x="646603" y="2814111"/>
                  </a:cubicBezTo>
                  <a:close/>
                  <a:moveTo>
                    <a:pt x="2501891" y="2721886"/>
                  </a:moveTo>
                  <a:lnTo>
                    <a:pt x="3439757" y="2721886"/>
                  </a:lnTo>
                  <a:cubicBezTo>
                    <a:pt x="3473782" y="2721886"/>
                    <a:pt x="3501363" y="2748808"/>
                    <a:pt x="3501363" y="2782017"/>
                  </a:cubicBezTo>
                  <a:lnTo>
                    <a:pt x="3501363" y="3708416"/>
                  </a:lnTo>
                  <a:cubicBezTo>
                    <a:pt x="3501363" y="3741626"/>
                    <a:pt x="3473782" y="3768547"/>
                    <a:pt x="3439757" y="3768547"/>
                  </a:cubicBezTo>
                  <a:lnTo>
                    <a:pt x="2501891" y="3768547"/>
                  </a:lnTo>
                  <a:cubicBezTo>
                    <a:pt x="2467866" y="3768547"/>
                    <a:pt x="2440285" y="3741626"/>
                    <a:pt x="2440285" y="3708416"/>
                  </a:cubicBezTo>
                  <a:lnTo>
                    <a:pt x="2440285" y="2782017"/>
                  </a:lnTo>
                  <a:cubicBezTo>
                    <a:pt x="2440285" y="2748808"/>
                    <a:pt x="2467866" y="2721886"/>
                    <a:pt x="2501891" y="2721886"/>
                  </a:cubicBezTo>
                  <a:close/>
                  <a:moveTo>
                    <a:pt x="3604573" y="2707713"/>
                  </a:moveTo>
                  <a:lnTo>
                    <a:pt x="4129455" y="2707713"/>
                  </a:lnTo>
                  <a:cubicBezTo>
                    <a:pt x="4148496" y="2707713"/>
                    <a:pt x="4163933" y="2722780"/>
                    <a:pt x="4163933" y="2741365"/>
                  </a:cubicBezTo>
                  <a:lnTo>
                    <a:pt x="4163933" y="3259829"/>
                  </a:lnTo>
                  <a:cubicBezTo>
                    <a:pt x="4163933" y="3278415"/>
                    <a:pt x="4148496" y="3293481"/>
                    <a:pt x="4129455" y="3293481"/>
                  </a:cubicBezTo>
                  <a:lnTo>
                    <a:pt x="3604573" y="3293481"/>
                  </a:lnTo>
                  <a:cubicBezTo>
                    <a:pt x="3585532" y="3293481"/>
                    <a:pt x="3570095" y="3278415"/>
                    <a:pt x="3570095" y="3259829"/>
                  </a:cubicBezTo>
                  <a:lnTo>
                    <a:pt x="3570095" y="2741365"/>
                  </a:lnTo>
                  <a:cubicBezTo>
                    <a:pt x="3570095" y="2722780"/>
                    <a:pt x="3585532" y="2707713"/>
                    <a:pt x="3604573" y="2707713"/>
                  </a:cubicBezTo>
                  <a:close/>
                  <a:moveTo>
                    <a:pt x="34480" y="2144343"/>
                  </a:moveTo>
                  <a:lnTo>
                    <a:pt x="559392" y="2144343"/>
                  </a:lnTo>
                  <a:cubicBezTo>
                    <a:pt x="578435" y="2144343"/>
                    <a:pt x="593872" y="2159411"/>
                    <a:pt x="593872" y="2177997"/>
                  </a:cubicBezTo>
                  <a:lnTo>
                    <a:pt x="593872" y="2696491"/>
                  </a:lnTo>
                  <a:cubicBezTo>
                    <a:pt x="593872" y="2715077"/>
                    <a:pt x="578435" y="2730145"/>
                    <a:pt x="559392" y="2730145"/>
                  </a:cubicBezTo>
                  <a:lnTo>
                    <a:pt x="34480" y="2730145"/>
                  </a:lnTo>
                  <a:cubicBezTo>
                    <a:pt x="15438" y="2730145"/>
                    <a:pt x="0" y="2715077"/>
                    <a:pt x="0" y="2696491"/>
                  </a:cubicBezTo>
                  <a:lnTo>
                    <a:pt x="0" y="2177997"/>
                  </a:lnTo>
                  <a:cubicBezTo>
                    <a:pt x="0" y="2159411"/>
                    <a:pt x="15438" y="2144343"/>
                    <a:pt x="34480" y="2144343"/>
                  </a:cubicBezTo>
                  <a:close/>
                  <a:moveTo>
                    <a:pt x="2483248" y="1729029"/>
                  </a:moveTo>
                  <a:lnTo>
                    <a:pt x="3287859" y="1729029"/>
                  </a:lnTo>
                  <a:cubicBezTo>
                    <a:pt x="3317048" y="1729029"/>
                    <a:pt x="3340711" y="1752125"/>
                    <a:pt x="3340711" y="1780616"/>
                  </a:cubicBezTo>
                  <a:lnTo>
                    <a:pt x="3340711" y="2575388"/>
                  </a:lnTo>
                  <a:cubicBezTo>
                    <a:pt x="3340711" y="2603879"/>
                    <a:pt x="3317048" y="2626975"/>
                    <a:pt x="3287859" y="2626975"/>
                  </a:cubicBezTo>
                  <a:lnTo>
                    <a:pt x="2483248" y="2626975"/>
                  </a:lnTo>
                  <a:cubicBezTo>
                    <a:pt x="2454058" y="2626975"/>
                    <a:pt x="2430395" y="2603879"/>
                    <a:pt x="2430395" y="2575388"/>
                  </a:cubicBezTo>
                  <a:lnTo>
                    <a:pt x="2430395" y="1780616"/>
                  </a:lnTo>
                  <a:cubicBezTo>
                    <a:pt x="2430395" y="1752125"/>
                    <a:pt x="2454058" y="1729029"/>
                    <a:pt x="2483248" y="1729029"/>
                  </a:cubicBezTo>
                  <a:close/>
                  <a:moveTo>
                    <a:pt x="3498776" y="1585110"/>
                  </a:moveTo>
                  <a:lnTo>
                    <a:pt x="4427286" y="1585110"/>
                  </a:lnTo>
                  <a:cubicBezTo>
                    <a:pt x="4460970" y="1585110"/>
                    <a:pt x="4488278" y="1611764"/>
                    <a:pt x="4488278" y="1644642"/>
                  </a:cubicBezTo>
                  <a:lnTo>
                    <a:pt x="4488278" y="2561799"/>
                  </a:lnTo>
                  <a:cubicBezTo>
                    <a:pt x="4488278" y="2594676"/>
                    <a:pt x="4460970" y="2621330"/>
                    <a:pt x="4427286" y="2621330"/>
                  </a:cubicBezTo>
                  <a:lnTo>
                    <a:pt x="3498776" y="2621330"/>
                  </a:lnTo>
                  <a:cubicBezTo>
                    <a:pt x="3465092" y="2621330"/>
                    <a:pt x="3437784" y="2594676"/>
                    <a:pt x="3437784" y="2561799"/>
                  </a:cubicBezTo>
                  <a:lnTo>
                    <a:pt x="3437784" y="1644642"/>
                  </a:lnTo>
                  <a:cubicBezTo>
                    <a:pt x="3437784" y="1611764"/>
                    <a:pt x="3465092" y="1585110"/>
                    <a:pt x="3498776" y="1585110"/>
                  </a:cubicBezTo>
                  <a:close/>
                  <a:moveTo>
                    <a:pt x="2464551" y="1079679"/>
                  </a:moveTo>
                  <a:lnTo>
                    <a:pt x="2984534" y="1079679"/>
                  </a:lnTo>
                  <a:cubicBezTo>
                    <a:pt x="3003398" y="1079679"/>
                    <a:pt x="3018690" y="1094606"/>
                    <a:pt x="3018690" y="1113017"/>
                  </a:cubicBezTo>
                  <a:lnTo>
                    <a:pt x="3018690" y="1624995"/>
                  </a:lnTo>
                  <a:cubicBezTo>
                    <a:pt x="3018690" y="1643406"/>
                    <a:pt x="3003398" y="1658333"/>
                    <a:pt x="2984534" y="1658333"/>
                  </a:cubicBezTo>
                  <a:lnTo>
                    <a:pt x="2464551" y="1658333"/>
                  </a:lnTo>
                  <a:cubicBezTo>
                    <a:pt x="2445687" y="1658333"/>
                    <a:pt x="2430395" y="1643406"/>
                    <a:pt x="2430395" y="1624995"/>
                  </a:cubicBezTo>
                  <a:lnTo>
                    <a:pt x="2430395" y="1113017"/>
                  </a:lnTo>
                  <a:cubicBezTo>
                    <a:pt x="2430395" y="1094606"/>
                    <a:pt x="2445687" y="1079679"/>
                    <a:pt x="2464551" y="1079679"/>
                  </a:cubicBezTo>
                  <a:close/>
                  <a:moveTo>
                    <a:pt x="777624" y="1079679"/>
                  </a:moveTo>
                  <a:lnTo>
                    <a:pt x="2256533" y="1079679"/>
                  </a:lnTo>
                  <a:cubicBezTo>
                    <a:pt x="2310187" y="1079679"/>
                    <a:pt x="2353680" y="1122131"/>
                    <a:pt x="2353680" y="1174499"/>
                  </a:cubicBezTo>
                  <a:lnTo>
                    <a:pt x="2353680" y="2635325"/>
                  </a:lnTo>
                  <a:cubicBezTo>
                    <a:pt x="2353680" y="2687693"/>
                    <a:pt x="2310187" y="2730145"/>
                    <a:pt x="2256533" y="2730145"/>
                  </a:cubicBezTo>
                  <a:lnTo>
                    <a:pt x="777624" y="2730145"/>
                  </a:lnTo>
                  <a:cubicBezTo>
                    <a:pt x="723971" y="2730145"/>
                    <a:pt x="680478" y="2687693"/>
                    <a:pt x="680478" y="2635325"/>
                  </a:cubicBezTo>
                  <a:lnTo>
                    <a:pt x="680478" y="1174499"/>
                  </a:lnTo>
                  <a:cubicBezTo>
                    <a:pt x="680478" y="1122131"/>
                    <a:pt x="723971" y="1079679"/>
                    <a:pt x="777624" y="1079679"/>
                  </a:cubicBezTo>
                  <a:close/>
                  <a:moveTo>
                    <a:pt x="714634" y="442194"/>
                  </a:moveTo>
                  <a:lnTo>
                    <a:pt x="1234617" y="442194"/>
                  </a:lnTo>
                  <a:cubicBezTo>
                    <a:pt x="1253481" y="442194"/>
                    <a:pt x="1268773" y="457120"/>
                    <a:pt x="1268773" y="475532"/>
                  </a:cubicBezTo>
                  <a:lnTo>
                    <a:pt x="1268773" y="987509"/>
                  </a:lnTo>
                  <a:cubicBezTo>
                    <a:pt x="1268773" y="1005921"/>
                    <a:pt x="1253481" y="1020847"/>
                    <a:pt x="1234617" y="1020847"/>
                  </a:cubicBezTo>
                  <a:lnTo>
                    <a:pt x="714634" y="1020847"/>
                  </a:lnTo>
                  <a:cubicBezTo>
                    <a:pt x="695770" y="1020847"/>
                    <a:pt x="680478" y="1005921"/>
                    <a:pt x="680478" y="987509"/>
                  </a:cubicBezTo>
                  <a:lnTo>
                    <a:pt x="680478" y="475532"/>
                  </a:lnTo>
                  <a:cubicBezTo>
                    <a:pt x="680478" y="457120"/>
                    <a:pt x="695770" y="442194"/>
                    <a:pt x="714634" y="442194"/>
                  </a:cubicBezTo>
                  <a:close/>
                  <a:moveTo>
                    <a:pt x="3185736" y="186688"/>
                  </a:moveTo>
                  <a:lnTo>
                    <a:pt x="4333292" y="186688"/>
                  </a:lnTo>
                  <a:cubicBezTo>
                    <a:pt x="4374923" y="186688"/>
                    <a:pt x="4408672" y="219630"/>
                    <a:pt x="4408672" y="260264"/>
                  </a:cubicBezTo>
                  <a:lnTo>
                    <a:pt x="4408672" y="1410980"/>
                  </a:lnTo>
                  <a:cubicBezTo>
                    <a:pt x="4408672" y="1451614"/>
                    <a:pt x="4374923" y="1484555"/>
                    <a:pt x="4333292" y="1484555"/>
                  </a:cubicBezTo>
                  <a:lnTo>
                    <a:pt x="3185736" y="1484555"/>
                  </a:lnTo>
                  <a:cubicBezTo>
                    <a:pt x="3144105" y="1484555"/>
                    <a:pt x="3110356" y="1451614"/>
                    <a:pt x="3110356" y="1410980"/>
                  </a:cubicBezTo>
                  <a:lnTo>
                    <a:pt x="3110356" y="260264"/>
                  </a:lnTo>
                  <a:cubicBezTo>
                    <a:pt x="3110356" y="219630"/>
                    <a:pt x="3144105" y="186688"/>
                    <a:pt x="3185736" y="186688"/>
                  </a:cubicBezTo>
                  <a:close/>
                  <a:moveTo>
                    <a:pt x="1349888" y="0"/>
                  </a:moveTo>
                  <a:lnTo>
                    <a:pt x="2333805" y="0"/>
                  </a:lnTo>
                  <a:lnTo>
                    <a:pt x="2336272" y="1623"/>
                  </a:lnTo>
                  <a:cubicBezTo>
                    <a:pt x="2347027" y="12121"/>
                    <a:pt x="2353679" y="26624"/>
                    <a:pt x="2353679" y="42643"/>
                  </a:cubicBezTo>
                  <a:lnTo>
                    <a:pt x="2353679" y="962837"/>
                  </a:lnTo>
                  <a:cubicBezTo>
                    <a:pt x="2353679" y="994875"/>
                    <a:pt x="2327070" y="1020847"/>
                    <a:pt x="2294245" y="1020847"/>
                  </a:cubicBezTo>
                  <a:lnTo>
                    <a:pt x="1389448" y="1020847"/>
                  </a:lnTo>
                  <a:cubicBezTo>
                    <a:pt x="1356623" y="1020847"/>
                    <a:pt x="1330014" y="994875"/>
                    <a:pt x="1330014" y="962837"/>
                  </a:cubicBezTo>
                  <a:lnTo>
                    <a:pt x="1330014" y="42643"/>
                  </a:lnTo>
                  <a:cubicBezTo>
                    <a:pt x="1330014" y="26624"/>
                    <a:pt x="1336666" y="12121"/>
                    <a:pt x="1347422" y="1623"/>
                  </a:cubicBezTo>
                  <a:close/>
                </a:path>
              </a:pathLst>
            </a:custGeom>
          </p:spPr>
        </p:pic>
        <p:sp>
          <p:nvSpPr>
            <p:cNvPr id="68" name="Freeform: Shape 67">
              <a:extLst>
                <a:ext uri="{FF2B5EF4-FFF2-40B4-BE49-F238E27FC236}">
                  <a16:creationId xmlns:a16="http://schemas.microsoft.com/office/drawing/2014/main" id="{310604A3-E394-97C9-5B9D-085DDEF30822}"/>
                </a:ext>
              </a:extLst>
            </p:cNvPr>
            <p:cNvSpPr/>
            <p:nvPr/>
          </p:nvSpPr>
          <p:spPr>
            <a:xfrm>
              <a:off x="6996122" y="465971"/>
              <a:ext cx="4963437" cy="5220414"/>
            </a:xfrm>
            <a:custGeom>
              <a:avLst/>
              <a:gdLst>
                <a:gd name="connsiteX0" fmla="*/ 1750994 w 4963437"/>
                <a:gd name="connsiteY0" fmla="*/ 4221658 h 5220414"/>
                <a:gd name="connsiteX1" fmla="*/ 2474545 w 4963437"/>
                <a:gd name="connsiteY1" fmla="*/ 4221658 h 5220414"/>
                <a:gd name="connsiteX2" fmla="*/ 2522075 w 4963437"/>
                <a:gd name="connsiteY2" fmla="*/ 4268049 h 5220414"/>
                <a:gd name="connsiteX3" fmla="*/ 2522075 w 4963437"/>
                <a:gd name="connsiteY3" fmla="*/ 4982754 h 5220414"/>
                <a:gd name="connsiteX4" fmla="*/ 2474545 w 4963437"/>
                <a:gd name="connsiteY4" fmla="*/ 5029145 h 5220414"/>
                <a:gd name="connsiteX5" fmla="*/ 1750994 w 4963437"/>
                <a:gd name="connsiteY5" fmla="*/ 5029145 h 5220414"/>
                <a:gd name="connsiteX6" fmla="*/ 1703465 w 4963437"/>
                <a:gd name="connsiteY6" fmla="*/ 4982754 h 5220414"/>
                <a:gd name="connsiteX7" fmla="*/ 1703465 w 4963437"/>
                <a:gd name="connsiteY7" fmla="*/ 4268049 h 5220414"/>
                <a:gd name="connsiteX8" fmla="*/ 1750994 w 4963437"/>
                <a:gd name="connsiteY8" fmla="*/ 4221658 h 5220414"/>
                <a:gd name="connsiteX9" fmla="*/ 2971113 w 4963437"/>
                <a:gd name="connsiteY9" fmla="*/ 4103591 h 5220414"/>
                <a:gd name="connsiteX10" fmla="*/ 3694665 w 4963437"/>
                <a:gd name="connsiteY10" fmla="*/ 4103591 h 5220414"/>
                <a:gd name="connsiteX11" fmla="*/ 3742194 w 4963437"/>
                <a:gd name="connsiteY11" fmla="*/ 4149982 h 5220414"/>
                <a:gd name="connsiteX12" fmla="*/ 3742194 w 4963437"/>
                <a:gd name="connsiteY12" fmla="*/ 4864687 h 5220414"/>
                <a:gd name="connsiteX13" fmla="*/ 3694665 w 4963437"/>
                <a:gd name="connsiteY13" fmla="*/ 4911077 h 5220414"/>
                <a:gd name="connsiteX14" fmla="*/ 2971113 w 4963437"/>
                <a:gd name="connsiteY14" fmla="*/ 4911077 h 5220414"/>
                <a:gd name="connsiteX15" fmla="*/ 2923583 w 4963437"/>
                <a:gd name="connsiteY15" fmla="*/ 4864687 h 5220414"/>
                <a:gd name="connsiteX16" fmla="*/ 2923583 w 4963437"/>
                <a:gd name="connsiteY16" fmla="*/ 4149982 h 5220414"/>
                <a:gd name="connsiteX17" fmla="*/ 2971113 w 4963437"/>
                <a:gd name="connsiteY17" fmla="*/ 4103591 h 5220414"/>
                <a:gd name="connsiteX18" fmla="*/ 268164 w 4963437"/>
                <a:gd name="connsiteY18" fmla="*/ 4098869 h 5220414"/>
                <a:gd name="connsiteX19" fmla="*/ 1273131 w 4963437"/>
                <a:gd name="connsiteY19" fmla="*/ 4098869 h 5220414"/>
                <a:gd name="connsiteX20" fmla="*/ 1339145 w 4963437"/>
                <a:gd name="connsiteY20" fmla="*/ 4163302 h 5220414"/>
                <a:gd name="connsiteX21" fmla="*/ 1339145 w 4963437"/>
                <a:gd name="connsiteY21" fmla="*/ 5155981 h 5220414"/>
                <a:gd name="connsiteX22" fmla="*/ 1273131 w 4963437"/>
                <a:gd name="connsiteY22" fmla="*/ 5220414 h 5220414"/>
                <a:gd name="connsiteX23" fmla="*/ 268164 w 4963437"/>
                <a:gd name="connsiteY23" fmla="*/ 5220414 h 5220414"/>
                <a:gd name="connsiteX24" fmla="*/ 202151 w 4963437"/>
                <a:gd name="connsiteY24" fmla="*/ 5155981 h 5220414"/>
                <a:gd name="connsiteX25" fmla="*/ 202151 w 4963437"/>
                <a:gd name="connsiteY25" fmla="*/ 4163302 h 5220414"/>
                <a:gd name="connsiteX26" fmla="*/ 268164 w 4963437"/>
                <a:gd name="connsiteY26" fmla="*/ 4098869 h 5220414"/>
                <a:gd name="connsiteX27" fmla="*/ 3891588 w 4963437"/>
                <a:gd name="connsiteY27" fmla="*/ 3608852 h 5220414"/>
                <a:gd name="connsiteX28" fmla="*/ 4897370 w 4963437"/>
                <a:gd name="connsiteY28" fmla="*/ 3608852 h 5220414"/>
                <a:gd name="connsiteX29" fmla="*/ 4963437 w 4963437"/>
                <a:gd name="connsiteY29" fmla="*/ 3673338 h 5220414"/>
                <a:gd name="connsiteX30" fmla="*/ 4963437 w 4963437"/>
                <a:gd name="connsiteY30" fmla="*/ 4666822 h 5220414"/>
                <a:gd name="connsiteX31" fmla="*/ 4897370 w 4963437"/>
                <a:gd name="connsiteY31" fmla="*/ 4731306 h 5220414"/>
                <a:gd name="connsiteX32" fmla="*/ 3891588 w 4963437"/>
                <a:gd name="connsiteY32" fmla="*/ 4731306 h 5220414"/>
                <a:gd name="connsiteX33" fmla="*/ 3825521 w 4963437"/>
                <a:gd name="connsiteY33" fmla="*/ 4666822 h 5220414"/>
                <a:gd name="connsiteX34" fmla="*/ 3825521 w 4963437"/>
                <a:gd name="connsiteY34" fmla="*/ 3673338 h 5220414"/>
                <a:gd name="connsiteX35" fmla="*/ 3891588 w 4963437"/>
                <a:gd name="connsiteY35" fmla="*/ 3608852 h 5220414"/>
                <a:gd name="connsiteX36" fmla="*/ 1451095 w 4963437"/>
                <a:gd name="connsiteY36" fmla="*/ 3021313 h 5220414"/>
                <a:gd name="connsiteX37" fmla="*/ 2456061 w 4963437"/>
                <a:gd name="connsiteY37" fmla="*/ 3021313 h 5220414"/>
                <a:gd name="connsiteX38" fmla="*/ 2522075 w 4963437"/>
                <a:gd name="connsiteY38" fmla="*/ 3085746 h 5220414"/>
                <a:gd name="connsiteX39" fmla="*/ 2522075 w 4963437"/>
                <a:gd name="connsiteY39" fmla="*/ 4078424 h 5220414"/>
                <a:gd name="connsiteX40" fmla="*/ 2456061 w 4963437"/>
                <a:gd name="connsiteY40" fmla="*/ 4142857 h 5220414"/>
                <a:gd name="connsiteX41" fmla="*/ 1451095 w 4963437"/>
                <a:gd name="connsiteY41" fmla="*/ 4142857 h 5220414"/>
                <a:gd name="connsiteX42" fmla="*/ 1385080 w 4963437"/>
                <a:gd name="connsiteY42" fmla="*/ 4078424 h 5220414"/>
                <a:gd name="connsiteX43" fmla="*/ 1385080 w 4963437"/>
                <a:gd name="connsiteY43" fmla="*/ 3085746 h 5220414"/>
                <a:gd name="connsiteX44" fmla="*/ 1451095 w 4963437"/>
                <a:gd name="connsiteY44" fmla="*/ 3021313 h 5220414"/>
                <a:gd name="connsiteX45" fmla="*/ 692865 w 4963437"/>
                <a:gd name="connsiteY45" fmla="*/ 3015449 h 5220414"/>
                <a:gd name="connsiteX46" fmla="*/ 1255332 w 4963437"/>
                <a:gd name="connsiteY46" fmla="*/ 3015449 h 5220414"/>
                <a:gd name="connsiteX47" fmla="*/ 1292278 w 4963437"/>
                <a:gd name="connsiteY47" fmla="*/ 3051511 h 5220414"/>
                <a:gd name="connsiteX48" fmla="*/ 1292278 w 4963437"/>
                <a:gd name="connsiteY48" fmla="*/ 3607100 h 5220414"/>
                <a:gd name="connsiteX49" fmla="*/ 1255332 w 4963437"/>
                <a:gd name="connsiteY49" fmla="*/ 3643162 h 5220414"/>
                <a:gd name="connsiteX50" fmla="*/ 692865 w 4963437"/>
                <a:gd name="connsiteY50" fmla="*/ 3643162 h 5220414"/>
                <a:gd name="connsiteX51" fmla="*/ 655918 w 4963437"/>
                <a:gd name="connsiteY51" fmla="*/ 3607100 h 5220414"/>
                <a:gd name="connsiteX52" fmla="*/ 655918 w 4963437"/>
                <a:gd name="connsiteY52" fmla="*/ 3051511 h 5220414"/>
                <a:gd name="connsiteX53" fmla="*/ 692865 w 4963437"/>
                <a:gd name="connsiteY53" fmla="*/ 3015449 h 5220414"/>
                <a:gd name="connsiteX54" fmla="*/ 2680891 w 4963437"/>
                <a:gd name="connsiteY54" fmla="*/ 2916626 h 5220414"/>
                <a:gd name="connsiteX55" fmla="*/ 3685857 w 4963437"/>
                <a:gd name="connsiteY55" fmla="*/ 2916626 h 5220414"/>
                <a:gd name="connsiteX56" fmla="*/ 3751871 w 4963437"/>
                <a:gd name="connsiteY56" fmla="*/ 2981059 h 5220414"/>
                <a:gd name="connsiteX57" fmla="*/ 3751871 w 4963437"/>
                <a:gd name="connsiteY57" fmla="*/ 3973738 h 5220414"/>
                <a:gd name="connsiteX58" fmla="*/ 3685857 w 4963437"/>
                <a:gd name="connsiteY58" fmla="*/ 4038171 h 5220414"/>
                <a:gd name="connsiteX59" fmla="*/ 2680891 w 4963437"/>
                <a:gd name="connsiteY59" fmla="*/ 4038171 h 5220414"/>
                <a:gd name="connsiteX60" fmla="*/ 2614877 w 4963437"/>
                <a:gd name="connsiteY60" fmla="*/ 3973738 h 5220414"/>
                <a:gd name="connsiteX61" fmla="*/ 2614877 w 4963437"/>
                <a:gd name="connsiteY61" fmla="*/ 2981059 h 5220414"/>
                <a:gd name="connsiteX62" fmla="*/ 2680891 w 4963437"/>
                <a:gd name="connsiteY62" fmla="*/ 2916626 h 5220414"/>
                <a:gd name="connsiteX63" fmla="*/ 3862465 w 4963437"/>
                <a:gd name="connsiteY63" fmla="*/ 2901439 h 5220414"/>
                <a:gd name="connsiteX64" fmla="*/ 4424901 w 4963437"/>
                <a:gd name="connsiteY64" fmla="*/ 2901439 h 5220414"/>
                <a:gd name="connsiteX65" fmla="*/ 4461845 w 4963437"/>
                <a:gd name="connsiteY65" fmla="*/ 2937498 h 5220414"/>
                <a:gd name="connsiteX66" fmla="*/ 4461845 w 4963437"/>
                <a:gd name="connsiteY66" fmla="*/ 3493056 h 5220414"/>
                <a:gd name="connsiteX67" fmla="*/ 4424901 w 4963437"/>
                <a:gd name="connsiteY67" fmla="*/ 3529116 h 5220414"/>
                <a:gd name="connsiteX68" fmla="*/ 3862465 w 4963437"/>
                <a:gd name="connsiteY68" fmla="*/ 3529116 h 5220414"/>
                <a:gd name="connsiteX69" fmla="*/ 3825521 w 4963437"/>
                <a:gd name="connsiteY69" fmla="*/ 3493056 h 5220414"/>
                <a:gd name="connsiteX70" fmla="*/ 3825521 w 4963437"/>
                <a:gd name="connsiteY70" fmla="*/ 2937498 h 5220414"/>
                <a:gd name="connsiteX71" fmla="*/ 3862465 w 4963437"/>
                <a:gd name="connsiteY71" fmla="*/ 2901439 h 5220414"/>
                <a:gd name="connsiteX72" fmla="*/ 36947 w 4963437"/>
                <a:gd name="connsiteY72" fmla="*/ 2297762 h 5220414"/>
                <a:gd name="connsiteX73" fmla="*/ 599414 w 4963437"/>
                <a:gd name="connsiteY73" fmla="*/ 2297762 h 5220414"/>
                <a:gd name="connsiteX74" fmla="*/ 636361 w 4963437"/>
                <a:gd name="connsiteY74" fmla="*/ 2333824 h 5220414"/>
                <a:gd name="connsiteX75" fmla="*/ 636361 w 4963437"/>
                <a:gd name="connsiteY75" fmla="*/ 2889414 h 5220414"/>
                <a:gd name="connsiteX76" fmla="*/ 599414 w 4963437"/>
                <a:gd name="connsiteY76" fmla="*/ 2925476 h 5220414"/>
                <a:gd name="connsiteX77" fmla="*/ 36947 w 4963437"/>
                <a:gd name="connsiteY77" fmla="*/ 2925476 h 5220414"/>
                <a:gd name="connsiteX78" fmla="*/ 0 w 4963437"/>
                <a:gd name="connsiteY78" fmla="*/ 2889414 h 5220414"/>
                <a:gd name="connsiteX79" fmla="*/ 0 w 4963437"/>
                <a:gd name="connsiteY79" fmla="*/ 2333824 h 5220414"/>
                <a:gd name="connsiteX80" fmla="*/ 36947 w 4963437"/>
                <a:gd name="connsiteY80" fmla="*/ 2297762 h 5220414"/>
                <a:gd name="connsiteX81" fmla="*/ 2660914 w 4963437"/>
                <a:gd name="connsiteY81" fmla="*/ 1852734 h 5220414"/>
                <a:gd name="connsiteX82" fmla="*/ 3523092 w 4963437"/>
                <a:gd name="connsiteY82" fmla="*/ 1852734 h 5220414"/>
                <a:gd name="connsiteX83" fmla="*/ 3579725 w 4963437"/>
                <a:gd name="connsiteY83" fmla="*/ 1908012 h 5220414"/>
                <a:gd name="connsiteX84" fmla="*/ 3579725 w 4963437"/>
                <a:gd name="connsiteY84" fmla="*/ 2759647 h 5220414"/>
                <a:gd name="connsiteX85" fmla="*/ 3523092 w 4963437"/>
                <a:gd name="connsiteY85" fmla="*/ 2814924 h 5220414"/>
                <a:gd name="connsiteX86" fmla="*/ 2660914 w 4963437"/>
                <a:gd name="connsiteY86" fmla="*/ 2814924 h 5220414"/>
                <a:gd name="connsiteX87" fmla="*/ 2604280 w 4963437"/>
                <a:gd name="connsiteY87" fmla="*/ 2759647 h 5220414"/>
                <a:gd name="connsiteX88" fmla="*/ 2604280 w 4963437"/>
                <a:gd name="connsiteY88" fmla="*/ 1908012 h 5220414"/>
                <a:gd name="connsiteX89" fmla="*/ 2660914 w 4963437"/>
                <a:gd name="connsiteY89" fmla="*/ 1852734 h 5220414"/>
                <a:gd name="connsiteX90" fmla="*/ 3749099 w 4963437"/>
                <a:gd name="connsiteY90" fmla="*/ 1698518 h 5220414"/>
                <a:gd name="connsiteX91" fmla="*/ 4744040 w 4963437"/>
                <a:gd name="connsiteY91" fmla="*/ 1698518 h 5220414"/>
                <a:gd name="connsiteX92" fmla="*/ 4809396 w 4963437"/>
                <a:gd name="connsiteY92" fmla="*/ 1762310 h 5220414"/>
                <a:gd name="connsiteX93" fmla="*/ 4809396 w 4963437"/>
                <a:gd name="connsiteY93" fmla="*/ 2745085 h 5220414"/>
                <a:gd name="connsiteX94" fmla="*/ 4744040 w 4963437"/>
                <a:gd name="connsiteY94" fmla="*/ 2808875 h 5220414"/>
                <a:gd name="connsiteX95" fmla="*/ 3749099 w 4963437"/>
                <a:gd name="connsiteY95" fmla="*/ 2808875 h 5220414"/>
                <a:gd name="connsiteX96" fmla="*/ 3683743 w 4963437"/>
                <a:gd name="connsiteY96" fmla="*/ 2745085 h 5220414"/>
                <a:gd name="connsiteX97" fmla="*/ 3683743 w 4963437"/>
                <a:gd name="connsiteY97" fmla="*/ 1762310 h 5220414"/>
                <a:gd name="connsiteX98" fmla="*/ 3749099 w 4963437"/>
                <a:gd name="connsiteY98" fmla="*/ 1698518 h 5220414"/>
                <a:gd name="connsiteX99" fmla="*/ 2640879 w 4963437"/>
                <a:gd name="connsiteY99" fmla="*/ 1156926 h 5220414"/>
                <a:gd name="connsiteX100" fmla="*/ 3198065 w 4963437"/>
                <a:gd name="connsiteY100" fmla="*/ 1156926 h 5220414"/>
                <a:gd name="connsiteX101" fmla="*/ 3234665 w 4963437"/>
                <a:gd name="connsiteY101" fmla="*/ 1192649 h 5220414"/>
                <a:gd name="connsiteX102" fmla="*/ 3234665 w 4963437"/>
                <a:gd name="connsiteY102" fmla="*/ 1741257 h 5220414"/>
                <a:gd name="connsiteX103" fmla="*/ 3198065 w 4963437"/>
                <a:gd name="connsiteY103" fmla="*/ 1776980 h 5220414"/>
                <a:gd name="connsiteX104" fmla="*/ 2640879 w 4963437"/>
                <a:gd name="connsiteY104" fmla="*/ 1776980 h 5220414"/>
                <a:gd name="connsiteX105" fmla="*/ 2604280 w 4963437"/>
                <a:gd name="connsiteY105" fmla="*/ 1741257 h 5220414"/>
                <a:gd name="connsiteX106" fmla="*/ 2604280 w 4963437"/>
                <a:gd name="connsiteY106" fmla="*/ 1192649 h 5220414"/>
                <a:gd name="connsiteX107" fmla="*/ 2640879 w 4963437"/>
                <a:gd name="connsiteY107" fmla="*/ 1156926 h 5220414"/>
                <a:gd name="connsiteX108" fmla="*/ 833260 w 4963437"/>
                <a:gd name="connsiteY108" fmla="*/ 1156926 h 5220414"/>
                <a:gd name="connsiteX109" fmla="*/ 2417979 w 4963437"/>
                <a:gd name="connsiteY109" fmla="*/ 1156926 h 5220414"/>
                <a:gd name="connsiteX110" fmla="*/ 2522076 w 4963437"/>
                <a:gd name="connsiteY110" fmla="*/ 1258530 h 5220414"/>
                <a:gd name="connsiteX111" fmla="*/ 2522076 w 4963437"/>
                <a:gd name="connsiteY111" fmla="*/ 2823872 h 5220414"/>
                <a:gd name="connsiteX112" fmla="*/ 2417979 w 4963437"/>
                <a:gd name="connsiteY112" fmla="*/ 2925476 h 5220414"/>
                <a:gd name="connsiteX113" fmla="*/ 833260 w 4963437"/>
                <a:gd name="connsiteY113" fmla="*/ 2925476 h 5220414"/>
                <a:gd name="connsiteX114" fmla="*/ 729164 w 4963437"/>
                <a:gd name="connsiteY114" fmla="*/ 2823872 h 5220414"/>
                <a:gd name="connsiteX115" fmla="*/ 729164 w 4963437"/>
                <a:gd name="connsiteY115" fmla="*/ 1258530 h 5220414"/>
                <a:gd name="connsiteX116" fmla="*/ 833260 w 4963437"/>
                <a:gd name="connsiteY116" fmla="*/ 1156926 h 5220414"/>
                <a:gd name="connsiteX117" fmla="*/ 765763 w 4963437"/>
                <a:gd name="connsiteY117" fmla="*/ 473831 h 5220414"/>
                <a:gd name="connsiteX118" fmla="*/ 1322949 w 4963437"/>
                <a:gd name="connsiteY118" fmla="*/ 473831 h 5220414"/>
                <a:gd name="connsiteX119" fmla="*/ 1359549 w 4963437"/>
                <a:gd name="connsiteY119" fmla="*/ 509555 h 5220414"/>
                <a:gd name="connsiteX120" fmla="*/ 1359549 w 4963437"/>
                <a:gd name="connsiteY120" fmla="*/ 1058161 h 5220414"/>
                <a:gd name="connsiteX121" fmla="*/ 1322949 w 4963437"/>
                <a:gd name="connsiteY121" fmla="*/ 1093885 h 5220414"/>
                <a:gd name="connsiteX122" fmla="*/ 765763 w 4963437"/>
                <a:gd name="connsiteY122" fmla="*/ 1093885 h 5220414"/>
                <a:gd name="connsiteX123" fmla="*/ 729164 w 4963437"/>
                <a:gd name="connsiteY123" fmla="*/ 1058161 h 5220414"/>
                <a:gd name="connsiteX124" fmla="*/ 729164 w 4963437"/>
                <a:gd name="connsiteY124" fmla="*/ 509555 h 5220414"/>
                <a:gd name="connsiteX125" fmla="*/ 765763 w 4963437"/>
                <a:gd name="connsiteY125" fmla="*/ 473831 h 5220414"/>
                <a:gd name="connsiteX126" fmla="*/ 3413662 w 4963437"/>
                <a:gd name="connsiteY126" fmla="*/ 200045 h 5220414"/>
                <a:gd name="connsiteX127" fmla="*/ 4643321 w 4963437"/>
                <a:gd name="connsiteY127" fmla="*/ 200045 h 5220414"/>
                <a:gd name="connsiteX128" fmla="*/ 4724095 w 4963437"/>
                <a:gd name="connsiteY128" fmla="*/ 278885 h 5220414"/>
                <a:gd name="connsiteX129" fmla="*/ 4724095 w 4963437"/>
                <a:gd name="connsiteY129" fmla="*/ 1511930 h 5220414"/>
                <a:gd name="connsiteX130" fmla="*/ 4643321 w 4963437"/>
                <a:gd name="connsiteY130" fmla="*/ 1590769 h 5220414"/>
                <a:gd name="connsiteX131" fmla="*/ 3413662 w 4963437"/>
                <a:gd name="connsiteY131" fmla="*/ 1590769 h 5220414"/>
                <a:gd name="connsiteX132" fmla="*/ 3332889 w 4963437"/>
                <a:gd name="connsiteY132" fmla="*/ 1511930 h 5220414"/>
                <a:gd name="connsiteX133" fmla="*/ 3332889 w 4963437"/>
                <a:gd name="connsiteY133" fmla="*/ 278885 h 5220414"/>
                <a:gd name="connsiteX134" fmla="*/ 3413662 w 4963437"/>
                <a:gd name="connsiteY134" fmla="*/ 200045 h 5220414"/>
                <a:gd name="connsiteX135" fmla="*/ 1446467 w 4963437"/>
                <a:gd name="connsiteY135" fmla="*/ 0 h 5220414"/>
                <a:gd name="connsiteX136" fmla="*/ 2500779 w 4963437"/>
                <a:gd name="connsiteY136" fmla="*/ 0 h 5220414"/>
                <a:gd name="connsiteX137" fmla="*/ 2503423 w 4963437"/>
                <a:gd name="connsiteY137" fmla="*/ 1739 h 5220414"/>
                <a:gd name="connsiteX138" fmla="*/ 2522075 w 4963437"/>
                <a:gd name="connsiteY138" fmla="*/ 45694 h 5220414"/>
                <a:gd name="connsiteX139" fmla="*/ 2522075 w 4963437"/>
                <a:gd name="connsiteY139" fmla="*/ 1031724 h 5220414"/>
                <a:gd name="connsiteX140" fmla="*/ 2458389 w 4963437"/>
                <a:gd name="connsiteY140" fmla="*/ 1093885 h 5220414"/>
                <a:gd name="connsiteX141" fmla="*/ 1488857 w 4963437"/>
                <a:gd name="connsiteY141" fmla="*/ 1093885 h 5220414"/>
                <a:gd name="connsiteX142" fmla="*/ 1425171 w 4963437"/>
                <a:gd name="connsiteY142" fmla="*/ 1031724 h 5220414"/>
                <a:gd name="connsiteX143" fmla="*/ 1425171 w 4963437"/>
                <a:gd name="connsiteY143" fmla="*/ 45694 h 5220414"/>
                <a:gd name="connsiteX144" fmla="*/ 1443825 w 4963437"/>
                <a:gd name="connsiteY144" fmla="*/ 1739 h 5220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4963437" h="5220414">
                  <a:moveTo>
                    <a:pt x="1750994" y="4221658"/>
                  </a:moveTo>
                  <a:lnTo>
                    <a:pt x="2474545" y="4221658"/>
                  </a:lnTo>
                  <a:cubicBezTo>
                    <a:pt x="2500795" y="4221658"/>
                    <a:pt x="2522075" y="4242428"/>
                    <a:pt x="2522075" y="4268049"/>
                  </a:cubicBezTo>
                  <a:lnTo>
                    <a:pt x="2522075" y="4982754"/>
                  </a:lnTo>
                  <a:cubicBezTo>
                    <a:pt x="2522075" y="5008375"/>
                    <a:pt x="2500795" y="5029145"/>
                    <a:pt x="2474545" y="5029145"/>
                  </a:cubicBezTo>
                  <a:lnTo>
                    <a:pt x="1750994" y="5029145"/>
                  </a:lnTo>
                  <a:cubicBezTo>
                    <a:pt x="1724744" y="5029145"/>
                    <a:pt x="1703465" y="5008375"/>
                    <a:pt x="1703465" y="4982754"/>
                  </a:cubicBezTo>
                  <a:lnTo>
                    <a:pt x="1703465" y="4268049"/>
                  </a:lnTo>
                  <a:cubicBezTo>
                    <a:pt x="1703465" y="4242428"/>
                    <a:pt x="1724744" y="4221658"/>
                    <a:pt x="1750994" y="4221658"/>
                  </a:cubicBezTo>
                  <a:close/>
                  <a:moveTo>
                    <a:pt x="2971113" y="4103591"/>
                  </a:moveTo>
                  <a:lnTo>
                    <a:pt x="3694665" y="4103591"/>
                  </a:lnTo>
                  <a:cubicBezTo>
                    <a:pt x="3720914" y="4103591"/>
                    <a:pt x="3742194" y="4124361"/>
                    <a:pt x="3742194" y="4149982"/>
                  </a:cubicBezTo>
                  <a:lnTo>
                    <a:pt x="3742194" y="4864687"/>
                  </a:lnTo>
                  <a:cubicBezTo>
                    <a:pt x="3742194" y="4890307"/>
                    <a:pt x="3720914" y="4911077"/>
                    <a:pt x="3694665" y="4911077"/>
                  </a:cubicBezTo>
                  <a:lnTo>
                    <a:pt x="2971113" y="4911077"/>
                  </a:lnTo>
                  <a:cubicBezTo>
                    <a:pt x="2944863" y="4911077"/>
                    <a:pt x="2923583" y="4890307"/>
                    <a:pt x="2923583" y="4864687"/>
                  </a:cubicBezTo>
                  <a:lnTo>
                    <a:pt x="2923583" y="4149982"/>
                  </a:lnTo>
                  <a:cubicBezTo>
                    <a:pt x="2923583" y="4124361"/>
                    <a:pt x="2944863" y="4103591"/>
                    <a:pt x="2971113" y="4103591"/>
                  </a:cubicBezTo>
                  <a:close/>
                  <a:moveTo>
                    <a:pt x="268164" y="4098869"/>
                  </a:moveTo>
                  <a:lnTo>
                    <a:pt x="1273131" y="4098869"/>
                  </a:lnTo>
                  <a:cubicBezTo>
                    <a:pt x="1309590" y="4098869"/>
                    <a:pt x="1339145" y="4127716"/>
                    <a:pt x="1339145" y="4163302"/>
                  </a:cubicBezTo>
                  <a:lnTo>
                    <a:pt x="1339145" y="5155981"/>
                  </a:lnTo>
                  <a:cubicBezTo>
                    <a:pt x="1339145" y="5191567"/>
                    <a:pt x="1309590" y="5220414"/>
                    <a:pt x="1273131" y="5220414"/>
                  </a:cubicBezTo>
                  <a:lnTo>
                    <a:pt x="268164" y="5220414"/>
                  </a:lnTo>
                  <a:cubicBezTo>
                    <a:pt x="231706" y="5220414"/>
                    <a:pt x="202151" y="5191567"/>
                    <a:pt x="202151" y="5155981"/>
                  </a:cubicBezTo>
                  <a:lnTo>
                    <a:pt x="202151" y="4163302"/>
                  </a:lnTo>
                  <a:cubicBezTo>
                    <a:pt x="202151" y="4127716"/>
                    <a:pt x="231706" y="4098869"/>
                    <a:pt x="268164" y="4098869"/>
                  </a:cubicBezTo>
                  <a:close/>
                  <a:moveTo>
                    <a:pt x="3891588" y="3608852"/>
                  </a:moveTo>
                  <a:lnTo>
                    <a:pt x="4897370" y="3608852"/>
                  </a:lnTo>
                  <a:cubicBezTo>
                    <a:pt x="4933858" y="3608852"/>
                    <a:pt x="4963437" y="3637724"/>
                    <a:pt x="4963437" y="3673338"/>
                  </a:cubicBezTo>
                  <a:lnTo>
                    <a:pt x="4963437" y="4666822"/>
                  </a:lnTo>
                  <a:cubicBezTo>
                    <a:pt x="4963437" y="4702434"/>
                    <a:pt x="4933858" y="4731306"/>
                    <a:pt x="4897370" y="4731306"/>
                  </a:cubicBezTo>
                  <a:lnTo>
                    <a:pt x="3891588" y="4731306"/>
                  </a:lnTo>
                  <a:cubicBezTo>
                    <a:pt x="3855101" y="4731306"/>
                    <a:pt x="3825521" y="4702434"/>
                    <a:pt x="3825521" y="4666822"/>
                  </a:cubicBezTo>
                  <a:lnTo>
                    <a:pt x="3825521" y="3673338"/>
                  </a:lnTo>
                  <a:cubicBezTo>
                    <a:pt x="3825521" y="3637724"/>
                    <a:pt x="3855101" y="3608852"/>
                    <a:pt x="3891588" y="3608852"/>
                  </a:cubicBezTo>
                  <a:close/>
                  <a:moveTo>
                    <a:pt x="1451095" y="3021313"/>
                  </a:moveTo>
                  <a:lnTo>
                    <a:pt x="2456061" y="3021313"/>
                  </a:lnTo>
                  <a:cubicBezTo>
                    <a:pt x="2492520" y="3021313"/>
                    <a:pt x="2522075" y="3050160"/>
                    <a:pt x="2522075" y="3085746"/>
                  </a:cubicBezTo>
                  <a:lnTo>
                    <a:pt x="2522075" y="4078424"/>
                  </a:lnTo>
                  <a:cubicBezTo>
                    <a:pt x="2522075" y="4114010"/>
                    <a:pt x="2492520" y="4142857"/>
                    <a:pt x="2456061" y="4142857"/>
                  </a:cubicBezTo>
                  <a:lnTo>
                    <a:pt x="1451095" y="4142857"/>
                  </a:lnTo>
                  <a:cubicBezTo>
                    <a:pt x="1414636" y="4142857"/>
                    <a:pt x="1385080" y="4114010"/>
                    <a:pt x="1385080" y="4078424"/>
                  </a:cubicBezTo>
                  <a:lnTo>
                    <a:pt x="1385080" y="3085746"/>
                  </a:lnTo>
                  <a:cubicBezTo>
                    <a:pt x="1385080" y="3050160"/>
                    <a:pt x="1414636" y="3021313"/>
                    <a:pt x="1451095" y="3021313"/>
                  </a:cubicBezTo>
                  <a:close/>
                  <a:moveTo>
                    <a:pt x="692865" y="3015449"/>
                  </a:moveTo>
                  <a:lnTo>
                    <a:pt x="1255332" y="3015449"/>
                  </a:lnTo>
                  <a:cubicBezTo>
                    <a:pt x="1275737" y="3015449"/>
                    <a:pt x="1292278" y="3031594"/>
                    <a:pt x="1292278" y="3051511"/>
                  </a:cubicBezTo>
                  <a:lnTo>
                    <a:pt x="1292278" y="3607100"/>
                  </a:lnTo>
                  <a:cubicBezTo>
                    <a:pt x="1292278" y="3627017"/>
                    <a:pt x="1275737" y="3643162"/>
                    <a:pt x="1255332" y="3643162"/>
                  </a:cubicBezTo>
                  <a:lnTo>
                    <a:pt x="692865" y="3643162"/>
                  </a:lnTo>
                  <a:cubicBezTo>
                    <a:pt x="672460" y="3643162"/>
                    <a:pt x="655918" y="3627017"/>
                    <a:pt x="655918" y="3607100"/>
                  </a:cubicBezTo>
                  <a:lnTo>
                    <a:pt x="655918" y="3051511"/>
                  </a:lnTo>
                  <a:cubicBezTo>
                    <a:pt x="655918" y="3031594"/>
                    <a:pt x="672460" y="3015449"/>
                    <a:pt x="692865" y="3015449"/>
                  </a:cubicBezTo>
                  <a:close/>
                  <a:moveTo>
                    <a:pt x="2680891" y="2916626"/>
                  </a:moveTo>
                  <a:lnTo>
                    <a:pt x="3685857" y="2916626"/>
                  </a:lnTo>
                  <a:cubicBezTo>
                    <a:pt x="3722317" y="2916626"/>
                    <a:pt x="3751871" y="2945474"/>
                    <a:pt x="3751871" y="2981059"/>
                  </a:cubicBezTo>
                  <a:lnTo>
                    <a:pt x="3751871" y="3973738"/>
                  </a:lnTo>
                  <a:cubicBezTo>
                    <a:pt x="3751871" y="4009324"/>
                    <a:pt x="3722317" y="4038171"/>
                    <a:pt x="3685857" y="4038171"/>
                  </a:cubicBezTo>
                  <a:lnTo>
                    <a:pt x="2680891" y="4038171"/>
                  </a:lnTo>
                  <a:cubicBezTo>
                    <a:pt x="2644432" y="4038171"/>
                    <a:pt x="2614877" y="4009324"/>
                    <a:pt x="2614877" y="3973738"/>
                  </a:cubicBezTo>
                  <a:lnTo>
                    <a:pt x="2614877" y="2981059"/>
                  </a:lnTo>
                  <a:cubicBezTo>
                    <a:pt x="2614877" y="2945474"/>
                    <a:pt x="2644432" y="2916626"/>
                    <a:pt x="2680891" y="2916626"/>
                  </a:cubicBezTo>
                  <a:close/>
                  <a:moveTo>
                    <a:pt x="3862465" y="2901439"/>
                  </a:moveTo>
                  <a:lnTo>
                    <a:pt x="4424901" y="2901439"/>
                  </a:lnTo>
                  <a:cubicBezTo>
                    <a:pt x="4445304" y="2901439"/>
                    <a:pt x="4461845" y="2917584"/>
                    <a:pt x="4461845" y="2937498"/>
                  </a:cubicBezTo>
                  <a:lnTo>
                    <a:pt x="4461845" y="3493056"/>
                  </a:lnTo>
                  <a:cubicBezTo>
                    <a:pt x="4461845" y="3512972"/>
                    <a:pt x="4445304" y="3529116"/>
                    <a:pt x="4424901" y="3529116"/>
                  </a:cubicBezTo>
                  <a:lnTo>
                    <a:pt x="3862465" y="3529116"/>
                  </a:lnTo>
                  <a:cubicBezTo>
                    <a:pt x="3842062" y="3529116"/>
                    <a:pt x="3825521" y="3512972"/>
                    <a:pt x="3825521" y="3493056"/>
                  </a:cubicBezTo>
                  <a:lnTo>
                    <a:pt x="3825521" y="2937498"/>
                  </a:lnTo>
                  <a:cubicBezTo>
                    <a:pt x="3825521" y="2917584"/>
                    <a:pt x="3842062" y="2901439"/>
                    <a:pt x="3862465" y="2901439"/>
                  </a:cubicBezTo>
                  <a:close/>
                  <a:moveTo>
                    <a:pt x="36947" y="2297762"/>
                  </a:moveTo>
                  <a:lnTo>
                    <a:pt x="599414" y="2297762"/>
                  </a:lnTo>
                  <a:cubicBezTo>
                    <a:pt x="619820" y="2297762"/>
                    <a:pt x="636361" y="2313908"/>
                    <a:pt x="636361" y="2333824"/>
                  </a:cubicBezTo>
                  <a:lnTo>
                    <a:pt x="636361" y="2889414"/>
                  </a:lnTo>
                  <a:cubicBezTo>
                    <a:pt x="636361" y="2909330"/>
                    <a:pt x="619820" y="2925476"/>
                    <a:pt x="599414" y="2925476"/>
                  </a:cubicBezTo>
                  <a:lnTo>
                    <a:pt x="36947" y="2925476"/>
                  </a:lnTo>
                  <a:cubicBezTo>
                    <a:pt x="16543" y="2925476"/>
                    <a:pt x="0" y="2909330"/>
                    <a:pt x="0" y="2889414"/>
                  </a:cubicBezTo>
                  <a:lnTo>
                    <a:pt x="0" y="2333824"/>
                  </a:lnTo>
                  <a:cubicBezTo>
                    <a:pt x="0" y="2313908"/>
                    <a:pt x="16543" y="2297762"/>
                    <a:pt x="36947" y="2297762"/>
                  </a:cubicBezTo>
                  <a:close/>
                  <a:moveTo>
                    <a:pt x="2660914" y="1852734"/>
                  </a:moveTo>
                  <a:lnTo>
                    <a:pt x="3523092" y="1852734"/>
                  </a:lnTo>
                  <a:cubicBezTo>
                    <a:pt x="3554369" y="1852734"/>
                    <a:pt x="3579725" y="1877483"/>
                    <a:pt x="3579725" y="1908012"/>
                  </a:cubicBezTo>
                  <a:lnTo>
                    <a:pt x="3579725" y="2759647"/>
                  </a:lnTo>
                  <a:cubicBezTo>
                    <a:pt x="3579725" y="2790176"/>
                    <a:pt x="3554369" y="2814924"/>
                    <a:pt x="3523092" y="2814924"/>
                  </a:cubicBezTo>
                  <a:lnTo>
                    <a:pt x="2660914" y="2814924"/>
                  </a:lnTo>
                  <a:cubicBezTo>
                    <a:pt x="2629636" y="2814924"/>
                    <a:pt x="2604280" y="2790176"/>
                    <a:pt x="2604280" y="2759647"/>
                  </a:cubicBezTo>
                  <a:lnTo>
                    <a:pt x="2604280" y="1908012"/>
                  </a:lnTo>
                  <a:cubicBezTo>
                    <a:pt x="2604280" y="1877483"/>
                    <a:pt x="2629636" y="1852734"/>
                    <a:pt x="2660914" y="1852734"/>
                  </a:cubicBezTo>
                  <a:close/>
                  <a:moveTo>
                    <a:pt x="3749099" y="1698518"/>
                  </a:moveTo>
                  <a:lnTo>
                    <a:pt x="4744040" y="1698518"/>
                  </a:lnTo>
                  <a:cubicBezTo>
                    <a:pt x="4780134" y="1698518"/>
                    <a:pt x="4809396" y="1727079"/>
                    <a:pt x="4809396" y="1762310"/>
                  </a:cubicBezTo>
                  <a:lnTo>
                    <a:pt x="4809396" y="2745085"/>
                  </a:lnTo>
                  <a:cubicBezTo>
                    <a:pt x="4809396" y="2780314"/>
                    <a:pt x="4780134" y="2808875"/>
                    <a:pt x="4744040" y="2808875"/>
                  </a:cubicBezTo>
                  <a:lnTo>
                    <a:pt x="3749099" y="2808875"/>
                  </a:lnTo>
                  <a:cubicBezTo>
                    <a:pt x="3713005" y="2808875"/>
                    <a:pt x="3683743" y="2780314"/>
                    <a:pt x="3683743" y="2745085"/>
                  </a:cubicBezTo>
                  <a:lnTo>
                    <a:pt x="3683743" y="1762310"/>
                  </a:lnTo>
                  <a:cubicBezTo>
                    <a:pt x="3683743" y="1727079"/>
                    <a:pt x="3713005" y="1698518"/>
                    <a:pt x="3749099" y="1698518"/>
                  </a:cubicBezTo>
                  <a:close/>
                  <a:moveTo>
                    <a:pt x="2640879" y="1156926"/>
                  </a:moveTo>
                  <a:lnTo>
                    <a:pt x="3198065" y="1156926"/>
                  </a:lnTo>
                  <a:cubicBezTo>
                    <a:pt x="3218279" y="1156926"/>
                    <a:pt x="3234665" y="1172921"/>
                    <a:pt x="3234665" y="1192649"/>
                  </a:cubicBezTo>
                  <a:lnTo>
                    <a:pt x="3234665" y="1741257"/>
                  </a:lnTo>
                  <a:cubicBezTo>
                    <a:pt x="3234665" y="1760985"/>
                    <a:pt x="3218279" y="1776980"/>
                    <a:pt x="3198065" y="1776980"/>
                  </a:cubicBezTo>
                  <a:lnTo>
                    <a:pt x="2640879" y="1776980"/>
                  </a:lnTo>
                  <a:cubicBezTo>
                    <a:pt x="2620666" y="1776980"/>
                    <a:pt x="2604280" y="1760985"/>
                    <a:pt x="2604280" y="1741257"/>
                  </a:cubicBezTo>
                  <a:lnTo>
                    <a:pt x="2604280" y="1192649"/>
                  </a:lnTo>
                  <a:cubicBezTo>
                    <a:pt x="2604280" y="1172921"/>
                    <a:pt x="2620666" y="1156926"/>
                    <a:pt x="2640879" y="1156926"/>
                  </a:cubicBezTo>
                  <a:close/>
                  <a:moveTo>
                    <a:pt x="833260" y="1156926"/>
                  </a:moveTo>
                  <a:lnTo>
                    <a:pt x="2417979" y="1156926"/>
                  </a:lnTo>
                  <a:cubicBezTo>
                    <a:pt x="2475471" y="1156926"/>
                    <a:pt x="2522076" y="1202415"/>
                    <a:pt x="2522076" y="1258530"/>
                  </a:cubicBezTo>
                  <a:lnTo>
                    <a:pt x="2522076" y="2823872"/>
                  </a:lnTo>
                  <a:cubicBezTo>
                    <a:pt x="2522076" y="2879986"/>
                    <a:pt x="2475471" y="2925476"/>
                    <a:pt x="2417979" y="2925476"/>
                  </a:cubicBezTo>
                  <a:lnTo>
                    <a:pt x="833260" y="2925476"/>
                  </a:lnTo>
                  <a:cubicBezTo>
                    <a:pt x="775768" y="2925476"/>
                    <a:pt x="729164" y="2879986"/>
                    <a:pt x="729164" y="2823872"/>
                  </a:cubicBezTo>
                  <a:lnTo>
                    <a:pt x="729164" y="1258530"/>
                  </a:lnTo>
                  <a:cubicBezTo>
                    <a:pt x="729164" y="1202415"/>
                    <a:pt x="775768" y="1156926"/>
                    <a:pt x="833260" y="1156926"/>
                  </a:cubicBezTo>
                  <a:close/>
                  <a:moveTo>
                    <a:pt x="765763" y="473831"/>
                  </a:moveTo>
                  <a:lnTo>
                    <a:pt x="1322949" y="473831"/>
                  </a:lnTo>
                  <a:cubicBezTo>
                    <a:pt x="1343162" y="473831"/>
                    <a:pt x="1359549" y="489825"/>
                    <a:pt x="1359549" y="509555"/>
                  </a:cubicBezTo>
                  <a:lnTo>
                    <a:pt x="1359549" y="1058161"/>
                  </a:lnTo>
                  <a:cubicBezTo>
                    <a:pt x="1359549" y="1077891"/>
                    <a:pt x="1343162" y="1093885"/>
                    <a:pt x="1322949" y="1093885"/>
                  </a:cubicBezTo>
                  <a:lnTo>
                    <a:pt x="765763" y="1093885"/>
                  </a:lnTo>
                  <a:cubicBezTo>
                    <a:pt x="745550" y="1093885"/>
                    <a:pt x="729164" y="1077891"/>
                    <a:pt x="729164" y="1058161"/>
                  </a:cubicBezTo>
                  <a:lnTo>
                    <a:pt x="729164" y="509555"/>
                  </a:lnTo>
                  <a:cubicBezTo>
                    <a:pt x="729164" y="489825"/>
                    <a:pt x="745550" y="473831"/>
                    <a:pt x="765763" y="473831"/>
                  </a:cubicBezTo>
                  <a:close/>
                  <a:moveTo>
                    <a:pt x="3413662" y="200045"/>
                  </a:moveTo>
                  <a:lnTo>
                    <a:pt x="4643321" y="200045"/>
                  </a:lnTo>
                  <a:cubicBezTo>
                    <a:pt x="4687931" y="200045"/>
                    <a:pt x="4724095" y="235344"/>
                    <a:pt x="4724095" y="278885"/>
                  </a:cubicBezTo>
                  <a:lnTo>
                    <a:pt x="4724095" y="1511930"/>
                  </a:lnTo>
                  <a:cubicBezTo>
                    <a:pt x="4724095" y="1555471"/>
                    <a:pt x="4687931" y="1590769"/>
                    <a:pt x="4643321" y="1590769"/>
                  </a:cubicBezTo>
                  <a:lnTo>
                    <a:pt x="3413662" y="1590769"/>
                  </a:lnTo>
                  <a:cubicBezTo>
                    <a:pt x="3369053" y="1590769"/>
                    <a:pt x="3332889" y="1555471"/>
                    <a:pt x="3332889" y="1511930"/>
                  </a:cubicBezTo>
                  <a:lnTo>
                    <a:pt x="3332889" y="278885"/>
                  </a:lnTo>
                  <a:cubicBezTo>
                    <a:pt x="3332889" y="235344"/>
                    <a:pt x="3369053" y="200045"/>
                    <a:pt x="3413662" y="200045"/>
                  </a:cubicBezTo>
                  <a:close/>
                  <a:moveTo>
                    <a:pt x="1446467" y="0"/>
                  </a:moveTo>
                  <a:lnTo>
                    <a:pt x="2500779" y="0"/>
                  </a:lnTo>
                  <a:lnTo>
                    <a:pt x="2503423" y="1739"/>
                  </a:lnTo>
                  <a:cubicBezTo>
                    <a:pt x="2514947" y="12988"/>
                    <a:pt x="2522075" y="28529"/>
                    <a:pt x="2522075" y="45694"/>
                  </a:cubicBezTo>
                  <a:lnTo>
                    <a:pt x="2522075" y="1031724"/>
                  </a:lnTo>
                  <a:cubicBezTo>
                    <a:pt x="2522075" y="1066054"/>
                    <a:pt x="2493562" y="1093885"/>
                    <a:pt x="2458389" y="1093885"/>
                  </a:cubicBezTo>
                  <a:lnTo>
                    <a:pt x="1488857" y="1093885"/>
                  </a:lnTo>
                  <a:cubicBezTo>
                    <a:pt x="1453684" y="1093885"/>
                    <a:pt x="1425171" y="1066054"/>
                    <a:pt x="1425171" y="1031724"/>
                  </a:cubicBezTo>
                  <a:lnTo>
                    <a:pt x="1425171" y="45694"/>
                  </a:lnTo>
                  <a:cubicBezTo>
                    <a:pt x="1425171" y="28529"/>
                    <a:pt x="1432299" y="12988"/>
                    <a:pt x="1443825" y="1739"/>
                  </a:cubicBezTo>
                  <a:close/>
                </a:path>
              </a:pathLst>
            </a:custGeom>
            <a:solidFill>
              <a:schemeClr val="tx1">
                <a:alpha val="1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Roboto" panose="02000000000000000000" pitchFamily="2" charset="0"/>
                <a:ea typeface="Roboto" panose="02000000000000000000" pitchFamily="2" charset="0"/>
              </a:endParaRPr>
            </a:p>
          </p:txBody>
        </p:sp>
      </p:grpSp>
      <p:sp>
        <p:nvSpPr>
          <p:cNvPr id="7" name="Tekstvak 6">
            <a:extLst>
              <a:ext uri="{FF2B5EF4-FFF2-40B4-BE49-F238E27FC236}">
                <a16:creationId xmlns:a16="http://schemas.microsoft.com/office/drawing/2014/main" id="{A0748CEA-E198-F055-F367-C1C4C8679169}"/>
              </a:ext>
            </a:extLst>
          </p:cNvPr>
          <p:cNvSpPr txBox="1"/>
          <p:nvPr/>
        </p:nvSpPr>
        <p:spPr>
          <a:xfrm>
            <a:off x="129054" y="1131127"/>
            <a:ext cx="5273135" cy="4693593"/>
          </a:xfrm>
          <a:prstGeom prst="rect">
            <a:avLst/>
          </a:prstGeom>
          <a:noFill/>
        </p:spPr>
        <p:txBody>
          <a:bodyPr wrap="square">
            <a:spAutoFit/>
          </a:bodyPr>
          <a:lstStyle/>
          <a:p>
            <a:r>
              <a:rPr lang="nl-NL" sz="1300" b="1" i="1" dirty="0">
                <a:solidFill>
                  <a:srgbClr val="53707E"/>
                </a:solidFill>
                <a:latin typeface="Roboto Light" panose="02000000000000000000" pitchFamily="2" charset="0"/>
                <a:ea typeface="Roboto Light" panose="02000000000000000000" pitchFamily="2" charset="0"/>
                <a:cs typeface="Roboto Light" panose="02000000000000000000" pitchFamily="2" charset="0"/>
              </a:rPr>
              <a:t>Cruciaal belang van gespreksverslagen</a:t>
            </a:r>
          </a:p>
          <a:p>
            <a:r>
              <a:rPr lang="nl-NL" sz="1300" dirty="0">
                <a:solidFill>
                  <a:srgbClr val="53707E"/>
                </a:solidFill>
                <a:latin typeface="Roboto Light" panose="02000000000000000000" pitchFamily="2" charset="0"/>
                <a:ea typeface="Roboto Light" panose="02000000000000000000" pitchFamily="2" charset="0"/>
                <a:cs typeface="Roboto Light" panose="02000000000000000000" pitchFamily="2" charset="0"/>
              </a:rPr>
              <a:t>Gespreksverslagen spelen een cruciale rol bij het beheer van schoonmaakactiviteiten. Ze bevatten waardevolle informatie over de contract voortgang, problemen die zijn opgemerkt en mogelijke verbeterpunten. Deze gegevens zijn van onschatbare waarde bij het nemen van strategische beslissingen en het waarborgen van de kwaliteit van de dienstverlening.</a:t>
            </a:r>
          </a:p>
          <a:p>
            <a:endParaRPr lang="nl-NL" sz="1300" dirty="0">
              <a:solidFill>
                <a:srgbClr val="53707E"/>
              </a:solidFill>
              <a:latin typeface="Roboto Light" panose="02000000000000000000" pitchFamily="2" charset="0"/>
              <a:ea typeface="Roboto Light" panose="02000000000000000000" pitchFamily="2" charset="0"/>
              <a:cs typeface="Roboto Light" panose="02000000000000000000" pitchFamily="2" charset="0"/>
            </a:endParaRPr>
          </a:p>
          <a:p>
            <a:r>
              <a:rPr lang="nl-NL" sz="1300" b="1" i="1" dirty="0">
                <a:solidFill>
                  <a:srgbClr val="53707E"/>
                </a:solidFill>
                <a:latin typeface="Roboto Light" panose="02000000000000000000" pitchFamily="2" charset="0"/>
                <a:ea typeface="Roboto Light" panose="02000000000000000000" pitchFamily="2" charset="0"/>
                <a:cs typeface="Roboto Light" panose="02000000000000000000" pitchFamily="2" charset="0"/>
              </a:rPr>
              <a:t>Uitdagingen bij handmatige invoer</a:t>
            </a:r>
          </a:p>
          <a:p>
            <a:r>
              <a:rPr lang="nl-NL" sz="1300" dirty="0">
                <a:solidFill>
                  <a:srgbClr val="53707E"/>
                </a:solidFill>
                <a:latin typeface="Roboto Light" panose="02000000000000000000" pitchFamily="2" charset="0"/>
                <a:ea typeface="Roboto Light" panose="02000000000000000000" pitchFamily="2" charset="0"/>
                <a:cs typeface="Roboto Light" panose="02000000000000000000" pitchFamily="2" charset="0"/>
              </a:rPr>
              <a:t>Handmatige invoer van gespreksverslagen in Word-documenten en de daaropvolgende opslag ervan brengt diverse uitdagingen met zich mee. Het proces is tijdrovend en kan leiden tot inconsistenties in de gegevens. Bovendien kan het gemakkelijk leiden tot het verlies van belangrijke informatie, met gevolgen voor de bedrijfsvoering en klanttevredenheid.</a:t>
            </a:r>
          </a:p>
          <a:p>
            <a:endParaRPr lang="nl-NL" sz="1300" dirty="0">
              <a:solidFill>
                <a:srgbClr val="53707E"/>
              </a:solidFill>
              <a:latin typeface="Roboto Light" panose="02000000000000000000" pitchFamily="2" charset="0"/>
              <a:ea typeface="Roboto Light" panose="02000000000000000000" pitchFamily="2" charset="0"/>
              <a:cs typeface="Roboto Light" panose="02000000000000000000" pitchFamily="2" charset="0"/>
            </a:endParaRPr>
          </a:p>
          <a:p>
            <a:r>
              <a:rPr lang="nl-NL" sz="1300" b="1" i="1" dirty="0">
                <a:solidFill>
                  <a:srgbClr val="53707E"/>
                </a:solidFill>
                <a:latin typeface="Roboto Light" panose="02000000000000000000" pitchFamily="2" charset="0"/>
                <a:ea typeface="Roboto Light" panose="02000000000000000000" pitchFamily="2" charset="0"/>
                <a:cs typeface="Roboto Light" panose="02000000000000000000" pitchFamily="2" charset="0"/>
              </a:rPr>
              <a:t>Voordelen van geautomatiseerde invoer met GRIP Facility</a:t>
            </a:r>
          </a:p>
          <a:p>
            <a:r>
              <a:rPr lang="nl-NL" sz="1300" dirty="0">
                <a:solidFill>
                  <a:srgbClr val="53707E"/>
                </a:solidFill>
                <a:latin typeface="Roboto Light" panose="02000000000000000000" pitchFamily="2" charset="0"/>
                <a:ea typeface="Roboto Light" panose="02000000000000000000" pitchFamily="2" charset="0"/>
                <a:cs typeface="Roboto Light" panose="02000000000000000000" pitchFamily="2" charset="0"/>
              </a:rPr>
              <a:t>Het gebruik van GRIP Facility voor het invoeren van gespreksverslagen biedt aanzienlijke voordelen. Het minimaliseert fouten en zorgt voor een consistente en gestructureerde invoer. Bovendien stelt het schoonmaakbedrijven in staat om zich te concentreren op hun kerntaken, terwijl de geautomatiseerde rapportages waardevolle inzichten opleveren voor verbeteringen en efficiëntie.</a:t>
            </a:r>
          </a:p>
        </p:txBody>
      </p:sp>
    </p:spTree>
    <p:extLst>
      <p:ext uri="{BB962C8B-B14F-4D97-AF65-F5344CB8AC3E}">
        <p14:creationId xmlns:p14="http://schemas.microsoft.com/office/powerpoint/2010/main" val="7075541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7" name="Group 176">
            <a:extLst>
              <a:ext uri="{FF2B5EF4-FFF2-40B4-BE49-F238E27FC236}">
                <a16:creationId xmlns:a16="http://schemas.microsoft.com/office/drawing/2014/main" id="{59ACD8E7-38BA-44CD-43FD-A48137C49651}"/>
              </a:ext>
            </a:extLst>
          </p:cNvPr>
          <p:cNvGrpSpPr/>
          <p:nvPr/>
        </p:nvGrpSpPr>
        <p:grpSpPr>
          <a:xfrm>
            <a:off x="0" y="2501900"/>
            <a:ext cx="12192000" cy="4356100"/>
            <a:chOff x="0" y="2501900"/>
            <a:chExt cx="12192000" cy="4356100"/>
          </a:xfrm>
        </p:grpSpPr>
        <p:pic>
          <p:nvPicPr>
            <p:cNvPr id="178" name="Picture 177">
              <a:extLst>
                <a:ext uri="{FF2B5EF4-FFF2-40B4-BE49-F238E27FC236}">
                  <a16:creationId xmlns:a16="http://schemas.microsoft.com/office/drawing/2014/main" id="{B5375B20-5C03-2EFF-DBE9-EB9843A89498}"/>
                </a:ext>
              </a:extLst>
            </p:cNvPr>
            <p:cNvPicPr>
              <a:picLocks noChangeAspect="1"/>
            </p:cNvPicPr>
            <p:nvPr/>
          </p:nvPicPr>
          <p:blipFill rotWithShape="1">
            <a:blip r:embed="rId3">
              <a:extLst>
                <a:ext uri="{28A0092B-C50C-407E-A947-70E740481C1C}">
                  <a14:useLocalDpi xmlns:a14="http://schemas.microsoft.com/office/drawing/2010/main" val="0"/>
                </a:ext>
              </a:extLst>
            </a:blip>
            <a:srcRect t="42453" b="3939"/>
            <a:stretch/>
          </p:blipFill>
          <p:spPr>
            <a:xfrm>
              <a:off x="0" y="2501900"/>
              <a:ext cx="12192000" cy="4356100"/>
            </a:xfrm>
            <a:prstGeom prst="rect">
              <a:avLst/>
            </a:prstGeom>
          </p:spPr>
        </p:pic>
        <p:sp>
          <p:nvSpPr>
            <p:cNvPr id="179" name="Rectangle 178">
              <a:extLst>
                <a:ext uri="{FF2B5EF4-FFF2-40B4-BE49-F238E27FC236}">
                  <a16:creationId xmlns:a16="http://schemas.microsoft.com/office/drawing/2014/main" id="{B9474AD7-E665-19BD-3AD5-20156CF3921A}"/>
                </a:ext>
              </a:extLst>
            </p:cNvPr>
            <p:cNvSpPr/>
            <p:nvPr/>
          </p:nvSpPr>
          <p:spPr>
            <a:xfrm>
              <a:off x="0" y="2501900"/>
              <a:ext cx="12192000" cy="4356100"/>
            </a:xfrm>
            <a:prstGeom prst="rect">
              <a:avLst/>
            </a:prstGeom>
            <a:gradFill>
              <a:gsLst>
                <a:gs pos="25000">
                  <a:srgbClr val="FFFFFF">
                    <a:alpha val="98000"/>
                  </a:srgbClr>
                </a:gs>
                <a:gs pos="50000">
                  <a:srgbClr val="FFFFFF">
                    <a:alpha val="92000"/>
                  </a:srgbClr>
                </a:gs>
                <a:gs pos="75000">
                  <a:srgbClr val="FFFFFF">
                    <a:alpha val="89000"/>
                  </a:srgbClr>
                </a:gs>
                <a:gs pos="0">
                  <a:schemeClr val="bg1"/>
                </a:gs>
                <a:gs pos="100000">
                  <a:schemeClr val="bg1">
                    <a:alpha val="86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ext Placeholder 1">
            <a:extLst>
              <a:ext uri="{FF2B5EF4-FFF2-40B4-BE49-F238E27FC236}">
                <a16:creationId xmlns:a16="http://schemas.microsoft.com/office/drawing/2014/main" id="{0AE8ADEA-184C-BE4F-4649-2B3EB0ADC49E}"/>
              </a:ext>
            </a:extLst>
          </p:cNvPr>
          <p:cNvSpPr>
            <a:spLocks noGrp="1"/>
          </p:cNvSpPr>
          <p:nvPr>
            <p:ph type="body" sz="quarter" idx="10"/>
          </p:nvPr>
        </p:nvSpPr>
        <p:spPr/>
        <p:txBody>
          <a:bodyPr>
            <a:normAutofit fontScale="70000" lnSpcReduction="20000"/>
          </a:bodyPr>
          <a:lstStyle/>
          <a:p>
            <a:r>
              <a:rPr lang="de-DE" b="0" dirty="0">
                <a:solidFill>
                  <a:srgbClr val="53707E"/>
                </a:solidFill>
                <a:latin typeface="Roboto" panose="02000000000000000000" pitchFamily="2" charset="0"/>
                <a:ea typeface="Roboto" panose="02000000000000000000" pitchFamily="2" charset="0"/>
              </a:rPr>
              <a:t>3. HOE WERKT GRIP VOOR INVOEREN VAN GESPREKSVERSLAGEN</a:t>
            </a:r>
          </a:p>
        </p:txBody>
      </p:sp>
      <p:grpSp>
        <p:nvGrpSpPr>
          <p:cNvPr id="129" name="Group 128">
            <a:extLst>
              <a:ext uri="{FF2B5EF4-FFF2-40B4-BE49-F238E27FC236}">
                <a16:creationId xmlns:a16="http://schemas.microsoft.com/office/drawing/2014/main" id="{71626CAB-F76F-756D-1B6A-D5E4238AABA5}"/>
              </a:ext>
            </a:extLst>
          </p:cNvPr>
          <p:cNvGrpSpPr/>
          <p:nvPr/>
        </p:nvGrpSpPr>
        <p:grpSpPr>
          <a:xfrm>
            <a:off x="311560" y="1223386"/>
            <a:ext cx="2108273" cy="816781"/>
            <a:chOff x="311560" y="1223386"/>
            <a:chExt cx="2108273" cy="816781"/>
          </a:xfrm>
        </p:grpSpPr>
        <p:sp>
          <p:nvSpPr>
            <p:cNvPr id="20" name="Rectangle: Top Corners Rounded 19">
              <a:extLst>
                <a:ext uri="{FF2B5EF4-FFF2-40B4-BE49-F238E27FC236}">
                  <a16:creationId xmlns:a16="http://schemas.microsoft.com/office/drawing/2014/main" id="{9A695B38-5B85-FA2A-69D6-CC6504CFC183}"/>
                </a:ext>
              </a:extLst>
            </p:cNvPr>
            <p:cNvSpPr/>
            <p:nvPr/>
          </p:nvSpPr>
          <p:spPr>
            <a:xfrm rot="16200000">
              <a:off x="417315" y="1185956"/>
              <a:ext cx="816781" cy="891642"/>
            </a:xfrm>
            <a:prstGeom prst="round2SameRect">
              <a:avLst>
                <a:gd name="adj1" fmla="val 13312"/>
                <a:gd name="adj2" fmla="val 0"/>
              </a:avLst>
            </a:prstGeom>
            <a:solidFill>
              <a:srgbClr val="5370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Top Corners Rounded 20">
              <a:extLst>
                <a:ext uri="{FF2B5EF4-FFF2-40B4-BE49-F238E27FC236}">
                  <a16:creationId xmlns:a16="http://schemas.microsoft.com/office/drawing/2014/main" id="{3DC1A9FC-3A04-BDD3-9A9A-4A79FE76E799}"/>
                </a:ext>
              </a:extLst>
            </p:cNvPr>
            <p:cNvSpPr/>
            <p:nvPr/>
          </p:nvSpPr>
          <p:spPr>
            <a:xfrm rot="5400000" flipH="1">
              <a:off x="1441556" y="1058782"/>
              <a:ext cx="807284" cy="1141306"/>
            </a:xfrm>
            <a:prstGeom prst="round2SameRect">
              <a:avLst>
                <a:gd name="adj1" fmla="val 12832"/>
                <a:gd name="adj2" fmla="val 0"/>
              </a:avLst>
            </a:prstGeom>
            <a:solidFill>
              <a:schemeClr val="bg1">
                <a:lumMod val="95000"/>
                <a:alpha val="45000"/>
              </a:schemeClr>
            </a:solidFill>
            <a:ln>
              <a:solidFill>
                <a:srgbClr val="5370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5F6B8AD4-7F6D-D2E1-C9D2-838B49A11F8A}"/>
                </a:ext>
              </a:extLst>
            </p:cNvPr>
            <p:cNvSpPr txBox="1"/>
            <p:nvPr/>
          </p:nvSpPr>
          <p:spPr>
            <a:xfrm>
              <a:off x="1334563" y="1433577"/>
              <a:ext cx="1085270" cy="297517"/>
            </a:xfrm>
            <a:prstGeom prst="rect">
              <a:avLst/>
            </a:prstGeom>
            <a:noFill/>
          </p:spPr>
          <p:txBody>
            <a:bodyPr wrap="square">
              <a:spAutoFit/>
            </a:bodyPr>
            <a:lstStyle/>
            <a:p>
              <a:pPr>
                <a:lnSpc>
                  <a:spcPct val="150000"/>
                </a:lnSpc>
              </a:pPr>
              <a:r>
                <a:rPr lang="en-US" sz="1000" b="1" dirty="0">
                  <a:solidFill>
                    <a:srgbClr val="53707E"/>
                  </a:solidFill>
                  <a:latin typeface="Roboto" panose="02000000000000000000" pitchFamily="2" charset="0"/>
                  <a:ea typeface="Roboto" panose="02000000000000000000" pitchFamily="2" charset="0"/>
                </a:rPr>
                <a:t>MANAGEMENT</a:t>
              </a:r>
            </a:p>
          </p:txBody>
        </p:sp>
        <p:grpSp>
          <p:nvGrpSpPr>
            <p:cNvPr id="120" name="Group 119">
              <a:extLst>
                <a:ext uri="{FF2B5EF4-FFF2-40B4-BE49-F238E27FC236}">
                  <a16:creationId xmlns:a16="http://schemas.microsoft.com/office/drawing/2014/main" id="{00305A23-6CF4-31CF-1C2E-9CFE57860D98}"/>
                </a:ext>
              </a:extLst>
            </p:cNvPr>
            <p:cNvGrpSpPr/>
            <p:nvPr/>
          </p:nvGrpSpPr>
          <p:grpSpPr>
            <a:xfrm>
              <a:off x="311560" y="1417496"/>
              <a:ext cx="1028290" cy="513579"/>
              <a:chOff x="311560" y="1411544"/>
              <a:chExt cx="1028290" cy="513579"/>
            </a:xfrm>
          </p:grpSpPr>
          <p:sp>
            <p:nvSpPr>
              <p:cNvPr id="33" name="TextBox 32">
                <a:extLst>
                  <a:ext uri="{FF2B5EF4-FFF2-40B4-BE49-F238E27FC236}">
                    <a16:creationId xmlns:a16="http://schemas.microsoft.com/office/drawing/2014/main" id="{56EA344D-F72F-2B64-BD6A-B0C069175E4D}"/>
                  </a:ext>
                </a:extLst>
              </p:cNvPr>
              <p:cNvSpPr txBox="1"/>
              <p:nvPr/>
            </p:nvSpPr>
            <p:spPr>
              <a:xfrm>
                <a:off x="311560" y="1678902"/>
                <a:ext cx="1028290" cy="246221"/>
              </a:xfrm>
              <a:prstGeom prst="rect">
                <a:avLst/>
              </a:prstGeom>
              <a:noFill/>
            </p:spPr>
            <p:txBody>
              <a:bodyPr wrap="square">
                <a:spAutoFit/>
              </a:bodyPr>
              <a:lstStyle/>
              <a:p>
                <a:pPr algn="ctr"/>
                <a:endParaRPr lang="de-DE" sz="1000" b="1" dirty="0">
                  <a:solidFill>
                    <a:schemeClr val="bg1"/>
                  </a:solidFill>
                  <a:latin typeface="Roboto" panose="02000000000000000000" pitchFamily="2" charset="0"/>
                  <a:ea typeface="Roboto" panose="02000000000000000000" pitchFamily="2" charset="0"/>
                </a:endParaRPr>
              </a:p>
            </p:txBody>
          </p:sp>
          <p:pic>
            <p:nvPicPr>
              <p:cNvPr id="86" name="Picture 85">
                <a:extLst>
                  <a:ext uri="{FF2B5EF4-FFF2-40B4-BE49-F238E27FC236}">
                    <a16:creationId xmlns:a16="http://schemas.microsoft.com/office/drawing/2014/main" id="{61F49C91-0AF7-9E22-085B-B0AC5AFC5E55}"/>
                  </a:ext>
                </a:extLst>
              </p:cNvPr>
              <p:cNvPicPr>
                <a:picLocks noChangeAspect="1"/>
              </p:cNvPicPr>
              <p:nvPr/>
            </p:nvPicPr>
            <p:blipFill>
              <a:blip r:embed="rId4">
                <a:lum bright="70000" contrast="-70000"/>
                <a:extLst>
                  <a:ext uri="{BEBA8EAE-BF5A-486C-A8C5-ECC9F3942E4B}">
                    <a14:imgProps xmlns:a14="http://schemas.microsoft.com/office/drawing/2010/main">
                      <a14:imgLayer r:embed="rId5">
                        <a14:imgEffect>
                          <a14:artisticPhotocopy/>
                        </a14:imgEffect>
                      </a14:imgLayer>
                    </a14:imgProps>
                  </a:ext>
                  <a:ext uri="{28A0092B-C50C-407E-A947-70E740481C1C}">
                    <a14:useLocalDpi xmlns:a14="http://schemas.microsoft.com/office/drawing/2010/main" val="0"/>
                  </a:ext>
                </a:extLst>
              </a:blip>
              <a:srcRect/>
              <a:stretch/>
            </p:blipFill>
            <p:spPr>
              <a:xfrm flipH="1">
                <a:off x="656619" y="1411544"/>
                <a:ext cx="313598" cy="313598"/>
              </a:xfrm>
              <a:prstGeom prst="rect">
                <a:avLst/>
              </a:prstGeom>
            </p:spPr>
          </p:pic>
        </p:grpSp>
      </p:grpSp>
      <p:grpSp>
        <p:nvGrpSpPr>
          <p:cNvPr id="130" name="Group 129">
            <a:extLst>
              <a:ext uri="{FF2B5EF4-FFF2-40B4-BE49-F238E27FC236}">
                <a16:creationId xmlns:a16="http://schemas.microsoft.com/office/drawing/2014/main" id="{21822500-A60C-C9A7-4582-C40B6E1688B1}"/>
              </a:ext>
            </a:extLst>
          </p:cNvPr>
          <p:cNvGrpSpPr/>
          <p:nvPr/>
        </p:nvGrpSpPr>
        <p:grpSpPr>
          <a:xfrm>
            <a:off x="2661381" y="1223386"/>
            <a:ext cx="2109237" cy="816781"/>
            <a:chOff x="2661381" y="1223386"/>
            <a:chExt cx="2109237" cy="816781"/>
          </a:xfrm>
        </p:grpSpPr>
        <p:sp>
          <p:nvSpPr>
            <p:cNvPr id="94" name="Rectangle: Top Corners Rounded 93">
              <a:extLst>
                <a:ext uri="{FF2B5EF4-FFF2-40B4-BE49-F238E27FC236}">
                  <a16:creationId xmlns:a16="http://schemas.microsoft.com/office/drawing/2014/main" id="{FC8696A6-BBE0-0FB4-7FD2-6B86ADD5CEF6}"/>
                </a:ext>
              </a:extLst>
            </p:cNvPr>
            <p:cNvSpPr/>
            <p:nvPr/>
          </p:nvSpPr>
          <p:spPr>
            <a:xfrm rot="16200000">
              <a:off x="2767136" y="1185956"/>
              <a:ext cx="816781" cy="891642"/>
            </a:xfrm>
            <a:prstGeom prst="round2SameRect">
              <a:avLst>
                <a:gd name="adj1" fmla="val 13312"/>
                <a:gd name="adj2" fmla="val 0"/>
              </a:avLst>
            </a:prstGeom>
            <a:solidFill>
              <a:srgbClr val="19B4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Roboto" panose="02000000000000000000" pitchFamily="2" charset="0"/>
                <a:ea typeface="Roboto" panose="02000000000000000000" pitchFamily="2" charset="0"/>
              </a:endParaRPr>
            </a:p>
          </p:txBody>
        </p:sp>
        <p:sp>
          <p:nvSpPr>
            <p:cNvPr id="95" name="Rectangle: Top Corners Rounded 94">
              <a:extLst>
                <a:ext uri="{FF2B5EF4-FFF2-40B4-BE49-F238E27FC236}">
                  <a16:creationId xmlns:a16="http://schemas.microsoft.com/office/drawing/2014/main" id="{A8162F3B-E44F-165E-1571-D68B103175DB}"/>
                </a:ext>
              </a:extLst>
            </p:cNvPr>
            <p:cNvSpPr/>
            <p:nvPr/>
          </p:nvSpPr>
          <p:spPr>
            <a:xfrm rot="5400000" flipH="1">
              <a:off x="3788359" y="1061124"/>
              <a:ext cx="807284" cy="1141306"/>
            </a:xfrm>
            <a:prstGeom prst="round2SameRect">
              <a:avLst>
                <a:gd name="adj1" fmla="val 12832"/>
                <a:gd name="adj2" fmla="val 0"/>
              </a:avLst>
            </a:prstGeom>
            <a:solidFill>
              <a:schemeClr val="bg1">
                <a:lumMod val="95000"/>
                <a:alpha val="45000"/>
              </a:schemeClr>
            </a:solidFill>
            <a:ln>
              <a:solidFill>
                <a:srgbClr val="19B4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Roboto" panose="02000000000000000000" pitchFamily="2" charset="0"/>
                <a:ea typeface="Roboto" panose="02000000000000000000" pitchFamily="2" charset="0"/>
              </a:endParaRPr>
            </a:p>
          </p:txBody>
        </p:sp>
        <p:sp>
          <p:nvSpPr>
            <p:cNvPr id="93" name="TextBox 92">
              <a:extLst>
                <a:ext uri="{FF2B5EF4-FFF2-40B4-BE49-F238E27FC236}">
                  <a16:creationId xmlns:a16="http://schemas.microsoft.com/office/drawing/2014/main" id="{457B633F-B319-D6D8-470D-5B11B4ACF410}"/>
                </a:ext>
              </a:extLst>
            </p:cNvPr>
            <p:cNvSpPr txBox="1"/>
            <p:nvPr/>
          </p:nvSpPr>
          <p:spPr>
            <a:xfrm>
              <a:off x="3689671" y="1424669"/>
              <a:ext cx="1080947" cy="297517"/>
            </a:xfrm>
            <a:prstGeom prst="rect">
              <a:avLst/>
            </a:prstGeom>
            <a:noFill/>
          </p:spPr>
          <p:txBody>
            <a:bodyPr wrap="square">
              <a:spAutoFit/>
            </a:bodyPr>
            <a:lstStyle/>
            <a:p>
              <a:pPr>
                <a:lnSpc>
                  <a:spcPct val="150000"/>
                </a:lnSpc>
              </a:pPr>
              <a:r>
                <a:rPr lang="en-US" sz="1000" b="1" dirty="0">
                  <a:solidFill>
                    <a:srgbClr val="19B4D0"/>
                  </a:solidFill>
                  <a:latin typeface="Roboto" panose="02000000000000000000" pitchFamily="2" charset="0"/>
                  <a:ea typeface="Roboto" panose="02000000000000000000" pitchFamily="2" charset="0"/>
                </a:rPr>
                <a:t>SJABLONEN</a:t>
              </a:r>
            </a:p>
          </p:txBody>
        </p:sp>
        <p:grpSp>
          <p:nvGrpSpPr>
            <p:cNvPr id="121" name="Group 120">
              <a:extLst>
                <a:ext uri="{FF2B5EF4-FFF2-40B4-BE49-F238E27FC236}">
                  <a16:creationId xmlns:a16="http://schemas.microsoft.com/office/drawing/2014/main" id="{DEBF6838-7277-47FC-FFC2-EA159406654E}"/>
                </a:ext>
              </a:extLst>
            </p:cNvPr>
            <p:cNvGrpSpPr/>
            <p:nvPr/>
          </p:nvGrpSpPr>
          <p:grpSpPr>
            <a:xfrm>
              <a:off x="2661381" y="1429572"/>
              <a:ext cx="1028290" cy="501503"/>
              <a:chOff x="2661381" y="1423620"/>
              <a:chExt cx="1028290" cy="501503"/>
            </a:xfrm>
          </p:grpSpPr>
          <p:sp>
            <p:nvSpPr>
              <p:cNvPr id="92" name="TextBox 91">
                <a:extLst>
                  <a:ext uri="{FF2B5EF4-FFF2-40B4-BE49-F238E27FC236}">
                    <a16:creationId xmlns:a16="http://schemas.microsoft.com/office/drawing/2014/main" id="{A8200258-5CBB-1C0A-6A0F-FC759F6B20FD}"/>
                  </a:ext>
                </a:extLst>
              </p:cNvPr>
              <p:cNvSpPr txBox="1"/>
              <p:nvPr/>
            </p:nvSpPr>
            <p:spPr>
              <a:xfrm>
                <a:off x="2661381" y="1678902"/>
                <a:ext cx="1028290" cy="246221"/>
              </a:xfrm>
              <a:prstGeom prst="rect">
                <a:avLst/>
              </a:prstGeom>
              <a:noFill/>
            </p:spPr>
            <p:txBody>
              <a:bodyPr wrap="square">
                <a:spAutoFit/>
              </a:bodyPr>
              <a:lstStyle/>
              <a:p>
                <a:pPr algn="ctr"/>
                <a:endParaRPr lang="de-DE" sz="1000" b="1" dirty="0">
                  <a:solidFill>
                    <a:schemeClr val="bg1"/>
                  </a:solidFill>
                  <a:latin typeface="Roboto" panose="02000000000000000000" pitchFamily="2" charset="0"/>
                  <a:ea typeface="Roboto" panose="02000000000000000000" pitchFamily="2" charset="0"/>
                </a:endParaRPr>
              </a:p>
            </p:txBody>
          </p:sp>
          <p:pic>
            <p:nvPicPr>
              <p:cNvPr id="90" name="Picture 89">
                <a:extLst>
                  <a:ext uri="{FF2B5EF4-FFF2-40B4-BE49-F238E27FC236}">
                    <a16:creationId xmlns:a16="http://schemas.microsoft.com/office/drawing/2014/main" id="{34B6D15C-359D-D5C1-3021-F5816FBE9CBA}"/>
                  </a:ext>
                </a:extLst>
              </p:cNvPr>
              <p:cNvPicPr>
                <a:picLocks noChangeAspect="1"/>
              </p:cNvPicPr>
              <p:nvPr/>
            </p:nvPicPr>
            <p:blipFill>
              <a:blip r:embed="rId6">
                <a:lum bright="70000" contrast="-70000"/>
                <a:extLst>
                  <a:ext uri="{BEBA8EAE-BF5A-486C-A8C5-ECC9F3942E4B}">
                    <a14:imgProps xmlns:a14="http://schemas.microsoft.com/office/drawing/2010/main">
                      <a14:imgLayer r:embed="rId7">
                        <a14:imgEffect>
                          <a14:artisticPhotocopy/>
                        </a14:imgEffect>
                      </a14:imgLayer>
                    </a14:imgProps>
                  </a:ext>
                  <a:ext uri="{28A0092B-C50C-407E-A947-70E740481C1C}">
                    <a14:useLocalDpi xmlns:a14="http://schemas.microsoft.com/office/drawing/2010/main" val="0"/>
                  </a:ext>
                </a:extLst>
              </a:blip>
              <a:srcRect/>
              <a:stretch/>
            </p:blipFill>
            <p:spPr>
              <a:xfrm flipH="1">
                <a:off x="3018727" y="1423620"/>
                <a:ext cx="313598" cy="313598"/>
              </a:xfrm>
              <a:prstGeom prst="rect">
                <a:avLst/>
              </a:prstGeom>
            </p:spPr>
          </p:pic>
        </p:grpSp>
      </p:grpSp>
      <p:grpSp>
        <p:nvGrpSpPr>
          <p:cNvPr id="131" name="Group 130">
            <a:extLst>
              <a:ext uri="{FF2B5EF4-FFF2-40B4-BE49-F238E27FC236}">
                <a16:creationId xmlns:a16="http://schemas.microsoft.com/office/drawing/2014/main" id="{F09C5F5B-8E64-0FC6-7F57-155467496EAE}"/>
              </a:ext>
            </a:extLst>
          </p:cNvPr>
          <p:cNvGrpSpPr/>
          <p:nvPr/>
        </p:nvGrpSpPr>
        <p:grpSpPr>
          <a:xfrm>
            <a:off x="5011202" y="1223386"/>
            <a:ext cx="2152541" cy="816781"/>
            <a:chOff x="5011202" y="1223386"/>
            <a:chExt cx="2152541" cy="816781"/>
          </a:xfrm>
        </p:grpSpPr>
        <p:sp>
          <p:nvSpPr>
            <p:cNvPr id="102" name="Rectangle: Top Corners Rounded 101">
              <a:extLst>
                <a:ext uri="{FF2B5EF4-FFF2-40B4-BE49-F238E27FC236}">
                  <a16:creationId xmlns:a16="http://schemas.microsoft.com/office/drawing/2014/main" id="{7B954747-C3DE-3F45-82F3-424499AF18F7}"/>
                </a:ext>
              </a:extLst>
            </p:cNvPr>
            <p:cNvSpPr/>
            <p:nvPr/>
          </p:nvSpPr>
          <p:spPr>
            <a:xfrm rot="16200000">
              <a:off x="5116957" y="1185956"/>
              <a:ext cx="816781" cy="891642"/>
            </a:xfrm>
            <a:prstGeom prst="round2SameRect">
              <a:avLst>
                <a:gd name="adj1" fmla="val 13312"/>
                <a:gd name="adj2" fmla="val 0"/>
              </a:avLst>
            </a:prstGeom>
            <a:solidFill>
              <a:srgbClr val="5370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Roboto" panose="02000000000000000000" pitchFamily="2" charset="0"/>
                <a:ea typeface="Roboto" panose="02000000000000000000" pitchFamily="2" charset="0"/>
              </a:endParaRPr>
            </a:p>
          </p:txBody>
        </p:sp>
        <p:sp>
          <p:nvSpPr>
            <p:cNvPr id="103" name="Rectangle: Top Corners Rounded 102">
              <a:extLst>
                <a:ext uri="{FF2B5EF4-FFF2-40B4-BE49-F238E27FC236}">
                  <a16:creationId xmlns:a16="http://schemas.microsoft.com/office/drawing/2014/main" id="{AEA1E715-A3A8-1777-93A5-C395DA8C0E9D}"/>
                </a:ext>
              </a:extLst>
            </p:cNvPr>
            <p:cNvSpPr/>
            <p:nvPr/>
          </p:nvSpPr>
          <p:spPr>
            <a:xfrm rot="5400000" flipH="1">
              <a:off x="6138180" y="1061124"/>
              <a:ext cx="807284" cy="1141306"/>
            </a:xfrm>
            <a:prstGeom prst="round2SameRect">
              <a:avLst>
                <a:gd name="adj1" fmla="val 12832"/>
                <a:gd name="adj2" fmla="val 0"/>
              </a:avLst>
            </a:prstGeom>
            <a:solidFill>
              <a:schemeClr val="bg1">
                <a:lumMod val="95000"/>
                <a:alpha val="45000"/>
              </a:schemeClr>
            </a:solidFill>
            <a:ln>
              <a:solidFill>
                <a:srgbClr val="5370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Roboto" panose="02000000000000000000" pitchFamily="2" charset="0"/>
                <a:ea typeface="Roboto" panose="02000000000000000000" pitchFamily="2" charset="0"/>
              </a:endParaRPr>
            </a:p>
          </p:txBody>
        </p:sp>
        <p:sp>
          <p:nvSpPr>
            <p:cNvPr id="101" name="TextBox 100">
              <a:extLst>
                <a:ext uri="{FF2B5EF4-FFF2-40B4-BE49-F238E27FC236}">
                  <a16:creationId xmlns:a16="http://schemas.microsoft.com/office/drawing/2014/main" id="{EFA275D1-CF79-9791-084E-3444141F1690}"/>
                </a:ext>
              </a:extLst>
            </p:cNvPr>
            <p:cNvSpPr txBox="1"/>
            <p:nvPr/>
          </p:nvSpPr>
          <p:spPr>
            <a:xfrm>
              <a:off x="6135453" y="1433577"/>
              <a:ext cx="1028290" cy="297517"/>
            </a:xfrm>
            <a:prstGeom prst="rect">
              <a:avLst/>
            </a:prstGeom>
            <a:noFill/>
          </p:spPr>
          <p:txBody>
            <a:bodyPr wrap="square">
              <a:spAutoFit/>
            </a:bodyPr>
            <a:lstStyle/>
            <a:p>
              <a:pPr>
                <a:lnSpc>
                  <a:spcPct val="150000"/>
                </a:lnSpc>
              </a:pPr>
              <a:r>
                <a:rPr lang="en-US" sz="1000" b="1" dirty="0">
                  <a:solidFill>
                    <a:srgbClr val="53707E"/>
                  </a:solidFill>
                  <a:latin typeface="Roboto" panose="02000000000000000000" pitchFamily="2" charset="0"/>
                  <a:ea typeface="Roboto" panose="02000000000000000000" pitchFamily="2" charset="0"/>
                </a:rPr>
                <a:t>INVULLEN</a:t>
              </a:r>
              <a:endParaRPr lang="en-US" sz="900" b="1" dirty="0">
                <a:solidFill>
                  <a:srgbClr val="53707E"/>
                </a:solidFill>
                <a:latin typeface="Roboto" panose="02000000000000000000" pitchFamily="2" charset="0"/>
                <a:ea typeface="Roboto" panose="02000000000000000000" pitchFamily="2" charset="0"/>
              </a:endParaRPr>
            </a:p>
          </p:txBody>
        </p:sp>
        <p:grpSp>
          <p:nvGrpSpPr>
            <p:cNvPr id="122" name="Group 121">
              <a:extLst>
                <a:ext uri="{FF2B5EF4-FFF2-40B4-BE49-F238E27FC236}">
                  <a16:creationId xmlns:a16="http://schemas.microsoft.com/office/drawing/2014/main" id="{67FAD968-577D-C67D-8C36-35BA46F3A8FA}"/>
                </a:ext>
              </a:extLst>
            </p:cNvPr>
            <p:cNvGrpSpPr/>
            <p:nvPr/>
          </p:nvGrpSpPr>
          <p:grpSpPr>
            <a:xfrm>
              <a:off x="5011202" y="1455118"/>
              <a:ext cx="1028290" cy="475957"/>
              <a:chOff x="5011202" y="1449166"/>
              <a:chExt cx="1028290" cy="475957"/>
            </a:xfrm>
          </p:grpSpPr>
          <p:sp>
            <p:nvSpPr>
              <p:cNvPr id="100" name="TextBox 99">
                <a:extLst>
                  <a:ext uri="{FF2B5EF4-FFF2-40B4-BE49-F238E27FC236}">
                    <a16:creationId xmlns:a16="http://schemas.microsoft.com/office/drawing/2014/main" id="{2761116D-749A-0DE3-1526-F9FDCF43471B}"/>
                  </a:ext>
                </a:extLst>
              </p:cNvPr>
              <p:cNvSpPr txBox="1"/>
              <p:nvPr/>
            </p:nvSpPr>
            <p:spPr>
              <a:xfrm>
                <a:off x="5011202" y="1678902"/>
                <a:ext cx="1028290" cy="246221"/>
              </a:xfrm>
              <a:prstGeom prst="rect">
                <a:avLst/>
              </a:prstGeom>
              <a:noFill/>
            </p:spPr>
            <p:txBody>
              <a:bodyPr wrap="square">
                <a:spAutoFit/>
              </a:bodyPr>
              <a:lstStyle/>
              <a:p>
                <a:pPr algn="ctr"/>
                <a:endParaRPr lang="de-DE" sz="1000" b="1" dirty="0">
                  <a:solidFill>
                    <a:schemeClr val="bg1"/>
                  </a:solidFill>
                  <a:latin typeface="Roboto" panose="02000000000000000000" pitchFamily="2" charset="0"/>
                  <a:ea typeface="Roboto" panose="02000000000000000000" pitchFamily="2" charset="0"/>
                </a:endParaRPr>
              </a:p>
            </p:txBody>
          </p:sp>
          <p:pic>
            <p:nvPicPr>
              <p:cNvPr id="98" name="Picture 97">
                <a:extLst>
                  <a:ext uri="{FF2B5EF4-FFF2-40B4-BE49-F238E27FC236}">
                    <a16:creationId xmlns:a16="http://schemas.microsoft.com/office/drawing/2014/main" id="{89FEDFF5-0E42-3B79-0A15-93606AD51DA0}"/>
                  </a:ext>
                </a:extLst>
              </p:cNvPr>
              <p:cNvPicPr>
                <a:picLocks noChangeAspect="1"/>
              </p:cNvPicPr>
              <p:nvPr/>
            </p:nvPicPr>
            <p:blipFill>
              <a:blip r:embed="rId8">
                <a:lum bright="70000" contrast="-70000"/>
                <a:extLst>
                  <a:ext uri="{BEBA8EAE-BF5A-486C-A8C5-ECC9F3942E4B}">
                    <a14:imgProps xmlns:a14="http://schemas.microsoft.com/office/drawing/2010/main">
                      <a14:imgLayer r:embed="rId9">
                        <a14:imgEffect>
                          <a14:artisticPhotocopy/>
                        </a14:imgEffect>
                      </a14:imgLayer>
                    </a14:imgProps>
                  </a:ext>
                  <a:ext uri="{28A0092B-C50C-407E-A947-70E740481C1C}">
                    <a14:useLocalDpi xmlns:a14="http://schemas.microsoft.com/office/drawing/2010/main" val="0"/>
                  </a:ext>
                </a:extLst>
              </a:blip>
              <a:srcRect/>
              <a:stretch/>
            </p:blipFill>
            <p:spPr>
              <a:xfrm flipH="1">
                <a:off x="5360795" y="1449166"/>
                <a:ext cx="313598" cy="313598"/>
              </a:xfrm>
              <a:prstGeom prst="rect">
                <a:avLst/>
              </a:prstGeom>
            </p:spPr>
          </p:pic>
        </p:grpSp>
      </p:grpSp>
      <p:grpSp>
        <p:nvGrpSpPr>
          <p:cNvPr id="132" name="Group 131">
            <a:extLst>
              <a:ext uri="{FF2B5EF4-FFF2-40B4-BE49-F238E27FC236}">
                <a16:creationId xmlns:a16="http://schemas.microsoft.com/office/drawing/2014/main" id="{5D9E1551-7566-DFC8-115B-3A98286BAB7D}"/>
              </a:ext>
            </a:extLst>
          </p:cNvPr>
          <p:cNvGrpSpPr/>
          <p:nvPr/>
        </p:nvGrpSpPr>
        <p:grpSpPr>
          <a:xfrm>
            <a:off x="7429348" y="1223386"/>
            <a:ext cx="2365806" cy="816781"/>
            <a:chOff x="7429348" y="1223386"/>
            <a:chExt cx="2365806" cy="816781"/>
          </a:xfrm>
        </p:grpSpPr>
        <p:sp>
          <p:nvSpPr>
            <p:cNvPr id="110" name="Rectangle: Top Corners Rounded 109">
              <a:extLst>
                <a:ext uri="{FF2B5EF4-FFF2-40B4-BE49-F238E27FC236}">
                  <a16:creationId xmlns:a16="http://schemas.microsoft.com/office/drawing/2014/main" id="{2940389B-C019-6CDC-A9AA-CF46C2B461C5}"/>
                </a:ext>
              </a:extLst>
            </p:cNvPr>
            <p:cNvSpPr/>
            <p:nvPr/>
          </p:nvSpPr>
          <p:spPr>
            <a:xfrm rot="16200000">
              <a:off x="7466778" y="1185956"/>
              <a:ext cx="816781" cy="891642"/>
            </a:xfrm>
            <a:prstGeom prst="round2SameRect">
              <a:avLst>
                <a:gd name="adj1" fmla="val 13312"/>
                <a:gd name="adj2" fmla="val 0"/>
              </a:avLst>
            </a:prstGeom>
            <a:solidFill>
              <a:srgbClr val="19B4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Roboto" panose="02000000000000000000" pitchFamily="2" charset="0"/>
                <a:ea typeface="Roboto" panose="02000000000000000000" pitchFamily="2" charset="0"/>
              </a:endParaRPr>
            </a:p>
          </p:txBody>
        </p:sp>
        <p:sp>
          <p:nvSpPr>
            <p:cNvPr id="111" name="Rectangle: Top Corners Rounded 110">
              <a:extLst>
                <a:ext uri="{FF2B5EF4-FFF2-40B4-BE49-F238E27FC236}">
                  <a16:creationId xmlns:a16="http://schemas.microsoft.com/office/drawing/2014/main" id="{75325534-EE8B-E188-8E8B-5951CC59FF77}"/>
                </a:ext>
              </a:extLst>
            </p:cNvPr>
            <p:cNvSpPr/>
            <p:nvPr/>
          </p:nvSpPr>
          <p:spPr>
            <a:xfrm rot="5400000" flipH="1">
              <a:off x="8488001" y="1061124"/>
              <a:ext cx="807284" cy="1141306"/>
            </a:xfrm>
            <a:prstGeom prst="round2SameRect">
              <a:avLst>
                <a:gd name="adj1" fmla="val 12832"/>
                <a:gd name="adj2" fmla="val 0"/>
              </a:avLst>
            </a:prstGeom>
            <a:solidFill>
              <a:schemeClr val="bg1">
                <a:lumMod val="95000"/>
                <a:alpha val="45000"/>
              </a:schemeClr>
            </a:solidFill>
            <a:ln>
              <a:solidFill>
                <a:srgbClr val="19B4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Roboto" panose="02000000000000000000" pitchFamily="2" charset="0"/>
                <a:ea typeface="Roboto" panose="02000000000000000000" pitchFamily="2" charset="0"/>
              </a:endParaRPr>
            </a:p>
          </p:txBody>
        </p:sp>
        <p:sp>
          <p:nvSpPr>
            <p:cNvPr id="109" name="TextBox 108">
              <a:extLst>
                <a:ext uri="{FF2B5EF4-FFF2-40B4-BE49-F238E27FC236}">
                  <a16:creationId xmlns:a16="http://schemas.microsoft.com/office/drawing/2014/main" id="{70593B48-4F32-9EA2-99AA-93911B421A3C}"/>
                </a:ext>
              </a:extLst>
            </p:cNvPr>
            <p:cNvSpPr txBox="1"/>
            <p:nvPr/>
          </p:nvSpPr>
          <p:spPr>
            <a:xfrm>
              <a:off x="8492843" y="1430311"/>
              <a:ext cx="1302311" cy="297517"/>
            </a:xfrm>
            <a:prstGeom prst="rect">
              <a:avLst/>
            </a:prstGeom>
            <a:noFill/>
          </p:spPr>
          <p:txBody>
            <a:bodyPr wrap="square">
              <a:spAutoFit/>
            </a:bodyPr>
            <a:lstStyle/>
            <a:p>
              <a:pPr>
                <a:lnSpc>
                  <a:spcPct val="150000"/>
                </a:lnSpc>
              </a:pPr>
              <a:r>
                <a:rPr lang="en-US" sz="1000" b="1" dirty="0">
                  <a:solidFill>
                    <a:srgbClr val="19B4D0"/>
                  </a:solidFill>
                  <a:latin typeface="Roboto" panose="02000000000000000000" pitchFamily="2" charset="0"/>
                  <a:ea typeface="Roboto" panose="02000000000000000000" pitchFamily="2" charset="0"/>
                </a:rPr>
                <a:t>RAPPORT</a:t>
              </a:r>
            </a:p>
          </p:txBody>
        </p:sp>
        <p:pic>
          <p:nvPicPr>
            <p:cNvPr id="106" name="Picture 105">
              <a:extLst>
                <a:ext uri="{FF2B5EF4-FFF2-40B4-BE49-F238E27FC236}">
                  <a16:creationId xmlns:a16="http://schemas.microsoft.com/office/drawing/2014/main" id="{A2B61DD7-0CAA-6830-0C54-5CBA9ED4DA8A}"/>
                </a:ext>
              </a:extLst>
            </p:cNvPr>
            <p:cNvPicPr>
              <a:picLocks noChangeAspect="1"/>
            </p:cNvPicPr>
            <p:nvPr/>
          </p:nvPicPr>
          <p:blipFill>
            <a:blip r:embed="rId10">
              <a:lum bright="70000" contrast="-70000"/>
              <a:extLst>
                <a:ext uri="{BEBA8EAE-BF5A-486C-A8C5-ECC9F3942E4B}">
                  <a14:imgProps xmlns:a14="http://schemas.microsoft.com/office/drawing/2010/main">
                    <a14:imgLayer r:embed="rId11">
                      <a14:imgEffect>
                        <a14:artisticPhotocopy/>
                      </a14:imgEffect>
                    </a14:imgLayer>
                  </a14:imgProps>
                </a:ext>
                <a:ext uri="{28A0092B-C50C-407E-A947-70E740481C1C}">
                  <a14:useLocalDpi xmlns:a14="http://schemas.microsoft.com/office/drawing/2010/main" val="0"/>
                </a:ext>
              </a:extLst>
            </a:blip>
            <a:srcRect/>
            <a:stretch/>
          </p:blipFill>
          <p:spPr>
            <a:xfrm flipH="1">
              <a:off x="7758845" y="1417827"/>
              <a:ext cx="313598" cy="313598"/>
            </a:xfrm>
            <a:prstGeom prst="rect">
              <a:avLst/>
            </a:prstGeom>
          </p:spPr>
        </p:pic>
      </p:grpSp>
      <p:grpSp>
        <p:nvGrpSpPr>
          <p:cNvPr id="133" name="Group 132">
            <a:extLst>
              <a:ext uri="{FF2B5EF4-FFF2-40B4-BE49-F238E27FC236}">
                <a16:creationId xmlns:a16="http://schemas.microsoft.com/office/drawing/2014/main" id="{9ADB338D-3394-7937-C412-C401C79C0E55}"/>
              </a:ext>
            </a:extLst>
          </p:cNvPr>
          <p:cNvGrpSpPr/>
          <p:nvPr/>
        </p:nvGrpSpPr>
        <p:grpSpPr>
          <a:xfrm>
            <a:off x="9779168" y="1223386"/>
            <a:ext cx="2388344" cy="816781"/>
            <a:chOff x="9779168" y="1223386"/>
            <a:chExt cx="2388344" cy="816781"/>
          </a:xfrm>
        </p:grpSpPr>
        <p:sp>
          <p:nvSpPr>
            <p:cNvPr id="118" name="Rectangle: Top Corners Rounded 117">
              <a:extLst>
                <a:ext uri="{FF2B5EF4-FFF2-40B4-BE49-F238E27FC236}">
                  <a16:creationId xmlns:a16="http://schemas.microsoft.com/office/drawing/2014/main" id="{A7F5F12D-9656-7FFB-8D90-47E0768C24A0}"/>
                </a:ext>
              </a:extLst>
            </p:cNvPr>
            <p:cNvSpPr/>
            <p:nvPr/>
          </p:nvSpPr>
          <p:spPr>
            <a:xfrm rot="16200000">
              <a:off x="9816598" y="1185956"/>
              <a:ext cx="816781" cy="891642"/>
            </a:xfrm>
            <a:prstGeom prst="round2SameRect">
              <a:avLst>
                <a:gd name="adj1" fmla="val 13312"/>
                <a:gd name="adj2" fmla="val 0"/>
              </a:avLst>
            </a:prstGeom>
            <a:solidFill>
              <a:srgbClr val="5370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Roboto" panose="02000000000000000000" pitchFamily="2" charset="0"/>
                <a:ea typeface="Roboto" panose="02000000000000000000" pitchFamily="2" charset="0"/>
              </a:endParaRPr>
            </a:p>
          </p:txBody>
        </p:sp>
        <p:sp>
          <p:nvSpPr>
            <p:cNvPr id="119" name="Rectangle: Top Corners Rounded 118">
              <a:extLst>
                <a:ext uri="{FF2B5EF4-FFF2-40B4-BE49-F238E27FC236}">
                  <a16:creationId xmlns:a16="http://schemas.microsoft.com/office/drawing/2014/main" id="{65FF76D2-6C6D-9FA1-F22A-4FB7534AF0E3}"/>
                </a:ext>
              </a:extLst>
            </p:cNvPr>
            <p:cNvSpPr/>
            <p:nvPr/>
          </p:nvSpPr>
          <p:spPr>
            <a:xfrm rot="5400000" flipH="1">
              <a:off x="10837821" y="1061124"/>
              <a:ext cx="807284" cy="1141306"/>
            </a:xfrm>
            <a:prstGeom prst="round2SameRect">
              <a:avLst>
                <a:gd name="adj1" fmla="val 12832"/>
                <a:gd name="adj2" fmla="val 0"/>
              </a:avLst>
            </a:prstGeom>
            <a:solidFill>
              <a:schemeClr val="bg1">
                <a:lumMod val="95000"/>
                <a:alpha val="45000"/>
              </a:schemeClr>
            </a:solidFill>
            <a:ln>
              <a:solidFill>
                <a:srgbClr val="5370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Roboto" panose="02000000000000000000" pitchFamily="2" charset="0"/>
                <a:ea typeface="Roboto" panose="02000000000000000000" pitchFamily="2" charset="0"/>
              </a:endParaRPr>
            </a:p>
          </p:txBody>
        </p:sp>
        <p:sp>
          <p:nvSpPr>
            <p:cNvPr id="117" name="TextBox 116">
              <a:extLst>
                <a:ext uri="{FF2B5EF4-FFF2-40B4-BE49-F238E27FC236}">
                  <a16:creationId xmlns:a16="http://schemas.microsoft.com/office/drawing/2014/main" id="{BB81EEA1-16B7-B518-E2A8-5FD5BC6CD77D}"/>
                </a:ext>
              </a:extLst>
            </p:cNvPr>
            <p:cNvSpPr txBox="1"/>
            <p:nvPr/>
          </p:nvSpPr>
          <p:spPr>
            <a:xfrm>
              <a:off x="10802802" y="1450511"/>
              <a:ext cx="1364710" cy="297517"/>
            </a:xfrm>
            <a:prstGeom prst="rect">
              <a:avLst/>
            </a:prstGeom>
            <a:noFill/>
          </p:spPr>
          <p:txBody>
            <a:bodyPr wrap="square">
              <a:spAutoFit/>
            </a:bodyPr>
            <a:lstStyle/>
            <a:p>
              <a:pPr>
                <a:lnSpc>
                  <a:spcPct val="150000"/>
                </a:lnSpc>
              </a:pPr>
              <a:r>
                <a:rPr lang="en-US" sz="1000" b="1" dirty="0">
                  <a:solidFill>
                    <a:srgbClr val="53707E"/>
                  </a:solidFill>
                  <a:latin typeface="Roboto" panose="02000000000000000000" pitchFamily="2" charset="0"/>
                  <a:ea typeface="Roboto" panose="02000000000000000000" pitchFamily="2" charset="0"/>
                </a:rPr>
                <a:t>ANALYTICS</a:t>
              </a:r>
            </a:p>
          </p:txBody>
        </p:sp>
        <p:pic>
          <p:nvPicPr>
            <p:cNvPr id="114" name="Picture 113">
              <a:extLst>
                <a:ext uri="{FF2B5EF4-FFF2-40B4-BE49-F238E27FC236}">
                  <a16:creationId xmlns:a16="http://schemas.microsoft.com/office/drawing/2014/main" id="{FB2E2BA1-9F53-AF6B-34B7-ECE0D7C94E62}"/>
                </a:ext>
              </a:extLst>
            </p:cNvPr>
            <p:cNvPicPr>
              <a:picLocks noChangeAspect="1"/>
            </p:cNvPicPr>
            <p:nvPr/>
          </p:nvPicPr>
          <p:blipFill>
            <a:blip r:embed="rId12">
              <a:lum bright="70000" contrast="-70000"/>
              <a:extLst>
                <a:ext uri="{BEBA8EAE-BF5A-486C-A8C5-ECC9F3942E4B}">
                  <a14:imgProps xmlns:a14="http://schemas.microsoft.com/office/drawing/2010/main">
                    <a14:imgLayer r:embed="rId13">
                      <a14:imgEffect>
                        <a14:artisticPhotocopy/>
                      </a14:imgEffect>
                    </a14:imgLayer>
                  </a14:imgProps>
                </a:ext>
                <a:ext uri="{28A0092B-C50C-407E-A947-70E740481C1C}">
                  <a14:useLocalDpi xmlns:a14="http://schemas.microsoft.com/office/drawing/2010/main" val="0"/>
                </a:ext>
              </a:extLst>
            </a:blip>
            <a:srcRect/>
            <a:stretch/>
          </p:blipFill>
          <p:spPr>
            <a:xfrm flipH="1">
              <a:off x="10076183" y="1416628"/>
              <a:ext cx="313598" cy="313598"/>
            </a:xfrm>
            <a:prstGeom prst="rect">
              <a:avLst/>
            </a:prstGeom>
          </p:spPr>
        </p:pic>
      </p:grpSp>
      <p:sp>
        <p:nvSpPr>
          <p:cNvPr id="125" name="Isosceles Triangle 124">
            <a:extLst>
              <a:ext uri="{FF2B5EF4-FFF2-40B4-BE49-F238E27FC236}">
                <a16:creationId xmlns:a16="http://schemas.microsoft.com/office/drawing/2014/main" id="{522464E0-A16F-C565-6A24-6D037D0A08F6}"/>
              </a:ext>
            </a:extLst>
          </p:cNvPr>
          <p:cNvSpPr/>
          <p:nvPr/>
        </p:nvSpPr>
        <p:spPr>
          <a:xfrm rot="16200000" flipV="1">
            <a:off x="2264704" y="1554378"/>
            <a:ext cx="598596" cy="154798"/>
          </a:xfrm>
          <a:prstGeom prst="triangle">
            <a:avLst>
              <a:gd name="adj" fmla="val 50000"/>
            </a:avLst>
          </a:prstGeom>
          <a:gradFill flip="none" rotWithShape="1">
            <a:gsLst>
              <a:gs pos="0">
                <a:schemeClr val="bg1">
                  <a:alpha val="91000"/>
                </a:schemeClr>
              </a:gs>
              <a:gs pos="100000">
                <a:srgbClr val="53707E"/>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Roboto" panose="02000000000000000000" pitchFamily="2" charset="0"/>
              <a:ea typeface="Roboto" panose="02000000000000000000" pitchFamily="2" charset="0"/>
            </a:endParaRPr>
          </a:p>
        </p:txBody>
      </p:sp>
      <p:sp>
        <p:nvSpPr>
          <p:cNvPr id="126" name="Isosceles Triangle 125">
            <a:extLst>
              <a:ext uri="{FF2B5EF4-FFF2-40B4-BE49-F238E27FC236}">
                <a16:creationId xmlns:a16="http://schemas.microsoft.com/office/drawing/2014/main" id="{E2E2C6EC-1224-42E4-D9BC-F78F602CFA4E}"/>
              </a:ext>
            </a:extLst>
          </p:cNvPr>
          <p:cNvSpPr/>
          <p:nvPr/>
        </p:nvSpPr>
        <p:spPr>
          <a:xfrm rot="16200000" flipV="1">
            <a:off x="4614525" y="1554379"/>
            <a:ext cx="598596" cy="154794"/>
          </a:xfrm>
          <a:prstGeom prst="triangle">
            <a:avLst>
              <a:gd name="adj" fmla="val 50000"/>
            </a:avLst>
          </a:prstGeom>
          <a:gradFill flip="none" rotWithShape="1">
            <a:gsLst>
              <a:gs pos="0">
                <a:schemeClr val="bg1">
                  <a:alpha val="91000"/>
                </a:schemeClr>
              </a:gs>
              <a:gs pos="100000">
                <a:srgbClr val="19B4D0"/>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Roboto" panose="02000000000000000000" pitchFamily="2" charset="0"/>
              <a:ea typeface="Roboto" panose="02000000000000000000" pitchFamily="2" charset="0"/>
            </a:endParaRPr>
          </a:p>
        </p:txBody>
      </p:sp>
      <p:sp>
        <p:nvSpPr>
          <p:cNvPr id="127" name="Isosceles Triangle 126">
            <a:extLst>
              <a:ext uri="{FF2B5EF4-FFF2-40B4-BE49-F238E27FC236}">
                <a16:creationId xmlns:a16="http://schemas.microsoft.com/office/drawing/2014/main" id="{FE1A3E01-0771-866B-5099-56695B9E6FE9}"/>
              </a:ext>
            </a:extLst>
          </p:cNvPr>
          <p:cNvSpPr/>
          <p:nvPr/>
        </p:nvSpPr>
        <p:spPr>
          <a:xfrm rot="16200000" flipV="1">
            <a:off x="6968744" y="1554379"/>
            <a:ext cx="598596" cy="154794"/>
          </a:xfrm>
          <a:prstGeom prst="triangle">
            <a:avLst>
              <a:gd name="adj" fmla="val 50000"/>
            </a:avLst>
          </a:prstGeom>
          <a:gradFill flip="none" rotWithShape="1">
            <a:gsLst>
              <a:gs pos="0">
                <a:schemeClr val="bg1">
                  <a:alpha val="91000"/>
                </a:schemeClr>
              </a:gs>
              <a:gs pos="100000">
                <a:srgbClr val="53707E"/>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Roboto" panose="02000000000000000000" pitchFamily="2" charset="0"/>
              <a:ea typeface="Roboto" panose="02000000000000000000" pitchFamily="2" charset="0"/>
            </a:endParaRPr>
          </a:p>
        </p:txBody>
      </p:sp>
      <p:sp>
        <p:nvSpPr>
          <p:cNvPr id="128" name="Isosceles Triangle 127">
            <a:extLst>
              <a:ext uri="{FF2B5EF4-FFF2-40B4-BE49-F238E27FC236}">
                <a16:creationId xmlns:a16="http://schemas.microsoft.com/office/drawing/2014/main" id="{CA72B5BE-3A68-DE7A-87CF-96D724AB7778}"/>
              </a:ext>
            </a:extLst>
          </p:cNvPr>
          <p:cNvSpPr/>
          <p:nvPr/>
        </p:nvSpPr>
        <p:spPr>
          <a:xfrm rot="16200000" flipV="1">
            <a:off x="9338803" y="1554379"/>
            <a:ext cx="598596" cy="154794"/>
          </a:xfrm>
          <a:prstGeom prst="triangle">
            <a:avLst>
              <a:gd name="adj" fmla="val 50000"/>
            </a:avLst>
          </a:prstGeom>
          <a:gradFill flip="none" rotWithShape="1">
            <a:gsLst>
              <a:gs pos="0">
                <a:schemeClr val="bg1">
                  <a:alpha val="91000"/>
                </a:schemeClr>
              </a:gs>
              <a:gs pos="100000">
                <a:srgbClr val="19B4D0"/>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Roboto" panose="02000000000000000000" pitchFamily="2" charset="0"/>
              <a:ea typeface="Roboto" panose="02000000000000000000" pitchFamily="2" charset="0"/>
            </a:endParaRPr>
          </a:p>
        </p:txBody>
      </p:sp>
      <p:sp>
        <p:nvSpPr>
          <p:cNvPr id="176" name="TextBox 175">
            <a:extLst>
              <a:ext uri="{FF2B5EF4-FFF2-40B4-BE49-F238E27FC236}">
                <a16:creationId xmlns:a16="http://schemas.microsoft.com/office/drawing/2014/main" id="{DD4EA792-5997-9940-2DC8-B414A16E9CD3}"/>
              </a:ext>
            </a:extLst>
          </p:cNvPr>
          <p:cNvSpPr txBox="1"/>
          <p:nvPr/>
        </p:nvSpPr>
        <p:spPr>
          <a:xfrm>
            <a:off x="46716" y="2196865"/>
            <a:ext cx="5607581" cy="3922549"/>
          </a:xfrm>
          <a:prstGeom prst="rect">
            <a:avLst/>
          </a:prstGeom>
          <a:noFill/>
        </p:spPr>
        <p:txBody>
          <a:bodyPr wrap="square">
            <a:spAutoFit/>
          </a:bodyPr>
          <a:lstStyle/>
          <a:p>
            <a:pPr marL="342900" lvl="0" indent="-342900" defTabSz="488950">
              <a:lnSpc>
                <a:spcPct val="125000"/>
              </a:lnSpc>
              <a:spcBef>
                <a:spcPct val="0"/>
              </a:spcBef>
              <a:spcAft>
                <a:spcPct val="35000"/>
              </a:spcAft>
              <a:buFont typeface="+mj-lt"/>
              <a:buAutoNum type="arabicPeriod"/>
            </a:pPr>
            <a:r>
              <a:rPr lang="nl-NL" sz="1300" b="1" kern="1200" dirty="0">
                <a:solidFill>
                  <a:srgbClr val="53707E"/>
                </a:solidFill>
                <a:latin typeface="Roboto Light" panose="02000000000000000000" pitchFamily="2" charset="0"/>
                <a:ea typeface="Roboto Light" panose="02000000000000000000" pitchFamily="2" charset="0"/>
                <a:cs typeface="Roboto Light" panose="02000000000000000000" pitchFamily="2" charset="0"/>
              </a:rPr>
              <a:t>Management</a:t>
            </a:r>
          </a:p>
          <a:p>
            <a:pPr lvl="0" defTabSz="488950">
              <a:lnSpc>
                <a:spcPct val="125000"/>
              </a:lnSpc>
              <a:spcBef>
                <a:spcPct val="0"/>
              </a:spcBef>
              <a:spcAft>
                <a:spcPct val="35000"/>
              </a:spcAft>
            </a:pPr>
            <a:r>
              <a:rPr lang="nl-NL" sz="1300" dirty="0">
                <a:solidFill>
                  <a:srgbClr val="53707E"/>
                </a:solidFill>
                <a:latin typeface="Roboto Light" panose="02000000000000000000" pitchFamily="2" charset="0"/>
                <a:ea typeface="Roboto Light" panose="02000000000000000000" pitchFamily="2" charset="0"/>
                <a:cs typeface="Roboto Light" panose="02000000000000000000" pitchFamily="2" charset="0"/>
              </a:rPr>
              <a:t>In het dashboard heeft u de mogelijkheid om zowel gebruikers als locaties aan te maken die gemachtigd zijn om gespreksverslagen in te vullen. Na het aanmaken worden de toegangsrollen duidelijk gedefinieerd.</a:t>
            </a:r>
          </a:p>
          <a:p>
            <a:pPr marL="342900" lvl="0" indent="-342900" defTabSz="488950">
              <a:lnSpc>
                <a:spcPct val="125000"/>
              </a:lnSpc>
              <a:spcBef>
                <a:spcPct val="0"/>
              </a:spcBef>
              <a:spcAft>
                <a:spcPct val="35000"/>
              </a:spcAft>
              <a:buFont typeface="+mj-lt"/>
              <a:buAutoNum type="arabicPeriod" startAt="2"/>
            </a:pPr>
            <a:r>
              <a:rPr lang="nl-NL" sz="1300" b="1" dirty="0">
                <a:solidFill>
                  <a:srgbClr val="53707E"/>
                </a:solidFill>
                <a:latin typeface="Roboto Light" panose="02000000000000000000" pitchFamily="2" charset="0"/>
                <a:ea typeface="Roboto Light" panose="02000000000000000000" pitchFamily="2" charset="0"/>
                <a:cs typeface="Roboto Light" panose="02000000000000000000" pitchFamily="2" charset="0"/>
              </a:rPr>
              <a:t>Sjablonen</a:t>
            </a:r>
          </a:p>
          <a:p>
            <a:pPr lvl="0" defTabSz="488950">
              <a:lnSpc>
                <a:spcPct val="125000"/>
              </a:lnSpc>
              <a:spcBef>
                <a:spcPct val="0"/>
              </a:spcBef>
              <a:spcAft>
                <a:spcPct val="35000"/>
              </a:spcAft>
            </a:pPr>
            <a:r>
              <a:rPr lang="nl-NL" sz="1300" dirty="0">
                <a:solidFill>
                  <a:srgbClr val="53707E"/>
                </a:solidFill>
                <a:latin typeface="Roboto Light" panose="02000000000000000000" pitchFamily="2" charset="0"/>
                <a:ea typeface="Roboto Light" panose="02000000000000000000" pitchFamily="2" charset="0"/>
                <a:cs typeface="Roboto Light" panose="02000000000000000000" pitchFamily="2" charset="0"/>
              </a:rPr>
              <a:t>GRIP zorgt voor een volledige digitalisering van de gespreksverslagen. Vragen kunnen op verschillende manieren worden beantwoord, variërend van open vragen tot keuzemogelijkheden zoals smileys, ja/nee en cijfers op een schaal van 0 tot 10.</a:t>
            </a:r>
          </a:p>
          <a:p>
            <a:pPr marL="342900" lvl="0" indent="-342900" defTabSz="488950">
              <a:lnSpc>
                <a:spcPct val="125000"/>
              </a:lnSpc>
              <a:spcBef>
                <a:spcPct val="0"/>
              </a:spcBef>
              <a:spcAft>
                <a:spcPct val="35000"/>
              </a:spcAft>
              <a:buFont typeface="+mj-lt"/>
              <a:buAutoNum type="arabicPeriod" startAt="3"/>
            </a:pPr>
            <a:r>
              <a:rPr lang="nl-NL" sz="1300" b="1" dirty="0">
                <a:solidFill>
                  <a:srgbClr val="53707E"/>
                </a:solidFill>
                <a:latin typeface="Roboto Light" panose="02000000000000000000" pitchFamily="2" charset="0"/>
                <a:ea typeface="Roboto Light" panose="02000000000000000000" pitchFamily="2" charset="0"/>
                <a:cs typeface="Roboto Light" panose="02000000000000000000" pitchFamily="2" charset="0"/>
              </a:rPr>
              <a:t>Invullen</a:t>
            </a:r>
          </a:p>
          <a:p>
            <a:pPr lvl="0" defTabSz="488950">
              <a:lnSpc>
                <a:spcPct val="125000"/>
              </a:lnSpc>
              <a:spcBef>
                <a:spcPct val="0"/>
              </a:spcBef>
              <a:spcAft>
                <a:spcPct val="35000"/>
              </a:spcAft>
            </a:pPr>
            <a:r>
              <a:rPr lang="nl-NL" sz="1300" dirty="0">
                <a:solidFill>
                  <a:srgbClr val="53707E"/>
                </a:solidFill>
                <a:latin typeface="Roboto Light" panose="02000000000000000000" pitchFamily="2" charset="0"/>
                <a:ea typeface="Roboto Light" panose="02000000000000000000" pitchFamily="2" charset="0"/>
                <a:cs typeface="Roboto Light" panose="02000000000000000000" pitchFamily="2" charset="0"/>
              </a:rPr>
              <a:t>U kunt eenvoudig de gespreksverslagen invullen via de GRIP-app op zowel IOS- als Android-apparaten. Bij elke ingevulde vraag heeft u de mogelijkheid om opmerkingen toe te voegen of zelfs foto's bij te voegen die de situatie verduidelijken.</a:t>
            </a:r>
          </a:p>
        </p:txBody>
      </p:sp>
      <p:sp>
        <p:nvSpPr>
          <p:cNvPr id="180" name="Rectangle 179">
            <a:extLst>
              <a:ext uri="{FF2B5EF4-FFF2-40B4-BE49-F238E27FC236}">
                <a16:creationId xmlns:a16="http://schemas.microsoft.com/office/drawing/2014/main" id="{319C773E-E084-EC3E-2310-84701BDF47B7}"/>
              </a:ext>
            </a:extLst>
          </p:cNvPr>
          <p:cNvSpPr/>
          <p:nvPr/>
        </p:nvSpPr>
        <p:spPr>
          <a:xfrm flipV="1">
            <a:off x="0" y="6801140"/>
            <a:ext cx="12192000" cy="80008"/>
          </a:xfrm>
          <a:prstGeom prst="rect">
            <a:avLst/>
          </a:prstGeom>
          <a:gradFill flip="none" rotWithShape="1">
            <a:gsLst>
              <a:gs pos="90000">
                <a:srgbClr val="19B4D0"/>
              </a:gs>
              <a:gs pos="0">
                <a:srgbClr val="0F1E38"/>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AE"/>
          </a:p>
        </p:txBody>
      </p:sp>
      <p:pic>
        <p:nvPicPr>
          <p:cNvPr id="22" name="Picture 69">
            <a:extLst>
              <a:ext uri="{FF2B5EF4-FFF2-40B4-BE49-F238E27FC236}">
                <a16:creationId xmlns:a16="http://schemas.microsoft.com/office/drawing/2014/main" id="{F35ED10F-255D-D107-7E27-7C27419FF9DE}"/>
              </a:ext>
            </a:extLst>
          </p:cNvPr>
          <p:cNvPicPr>
            <a:picLocks noChangeAspect="1"/>
          </p:cNvPicPr>
          <p:nvPr/>
        </p:nvPicPr>
        <p:blipFill>
          <a:blip r:embed="rId14">
            <a:lum bright="70000" contrast="-70000"/>
            <a:extLst>
              <a:ext uri="{BEBA8EAE-BF5A-486C-A8C5-ECC9F3942E4B}">
                <a14:imgProps xmlns:a14="http://schemas.microsoft.com/office/drawing/2010/main">
                  <a14:imgLayer r:embed="rId15">
                    <a14:imgEffect>
                      <a14:artisticPhotocopy/>
                    </a14:imgEffect>
                  </a14:imgLayer>
                </a14:imgProps>
              </a:ext>
              <a:ext uri="{28A0092B-C50C-407E-A947-70E740481C1C}">
                <a14:useLocalDpi xmlns:a14="http://schemas.microsoft.com/office/drawing/2010/main" val="0"/>
              </a:ext>
            </a:extLst>
          </a:blip>
          <a:srcRect/>
          <a:stretch/>
        </p:blipFill>
        <p:spPr>
          <a:xfrm flipH="1">
            <a:off x="4894475" y="2369842"/>
            <a:ext cx="236309" cy="236309"/>
          </a:xfrm>
          <a:prstGeom prst="rect">
            <a:avLst/>
          </a:prstGeom>
        </p:spPr>
      </p:pic>
      <p:sp>
        <p:nvSpPr>
          <p:cNvPr id="3" name="TextBox 175">
            <a:extLst>
              <a:ext uri="{FF2B5EF4-FFF2-40B4-BE49-F238E27FC236}">
                <a16:creationId xmlns:a16="http://schemas.microsoft.com/office/drawing/2014/main" id="{0D16B934-FB23-6B05-1B6B-E15847D045CD}"/>
              </a:ext>
            </a:extLst>
          </p:cNvPr>
          <p:cNvSpPr txBox="1"/>
          <p:nvPr/>
        </p:nvSpPr>
        <p:spPr>
          <a:xfrm>
            <a:off x="5654297" y="2222707"/>
            <a:ext cx="6338161" cy="3032305"/>
          </a:xfrm>
          <a:prstGeom prst="rect">
            <a:avLst/>
          </a:prstGeom>
          <a:noFill/>
        </p:spPr>
        <p:txBody>
          <a:bodyPr wrap="square">
            <a:spAutoFit/>
          </a:bodyPr>
          <a:lstStyle/>
          <a:p>
            <a:pPr marL="342900" lvl="0" indent="-342900" defTabSz="488950">
              <a:lnSpc>
                <a:spcPct val="125000"/>
              </a:lnSpc>
              <a:spcBef>
                <a:spcPct val="0"/>
              </a:spcBef>
              <a:spcAft>
                <a:spcPct val="35000"/>
              </a:spcAft>
              <a:buFont typeface="+mj-lt"/>
              <a:buAutoNum type="arabicPeriod" startAt="4"/>
            </a:pPr>
            <a:r>
              <a:rPr lang="nl-NL" sz="1300" b="1" dirty="0">
                <a:solidFill>
                  <a:srgbClr val="53707E"/>
                </a:solidFill>
                <a:latin typeface="Roboto Light" panose="02000000000000000000" pitchFamily="2" charset="0"/>
                <a:ea typeface="Roboto Light" panose="02000000000000000000" pitchFamily="2" charset="0"/>
                <a:cs typeface="Roboto Light" panose="02000000000000000000" pitchFamily="2" charset="0"/>
              </a:rPr>
              <a:t>Rapport</a:t>
            </a:r>
          </a:p>
          <a:p>
            <a:pPr lvl="0" defTabSz="488950">
              <a:lnSpc>
                <a:spcPct val="125000"/>
              </a:lnSpc>
              <a:spcBef>
                <a:spcPct val="0"/>
              </a:spcBef>
              <a:spcAft>
                <a:spcPct val="35000"/>
              </a:spcAft>
            </a:pPr>
            <a:r>
              <a:rPr lang="nl-NL" sz="1300" dirty="0">
                <a:solidFill>
                  <a:srgbClr val="53707E"/>
                </a:solidFill>
                <a:latin typeface="Roboto Light" panose="02000000000000000000" pitchFamily="2" charset="0"/>
                <a:ea typeface="Roboto Light" panose="02000000000000000000" pitchFamily="2" charset="0"/>
                <a:cs typeface="Roboto Light" panose="02000000000000000000" pitchFamily="2" charset="0"/>
              </a:rPr>
              <a:t>Nadat een gespreksverslag volledig is ingevuld en gesynchroniseerd, genereert het systeem automatisch een gedetailleerd rapport. Dit rapport is te allen tijde beschikbaar voor belanghebbenden in het dashboard, wat ervoor zorgt dat het niet meer verloren kan gaan.</a:t>
            </a:r>
          </a:p>
          <a:p>
            <a:pPr marL="342900" lvl="0" indent="-342900" defTabSz="488950">
              <a:lnSpc>
                <a:spcPct val="125000"/>
              </a:lnSpc>
              <a:spcBef>
                <a:spcPct val="0"/>
              </a:spcBef>
              <a:spcAft>
                <a:spcPct val="35000"/>
              </a:spcAft>
              <a:buFont typeface="+mj-lt"/>
              <a:buAutoNum type="arabicPeriod" startAt="5"/>
            </a:pPr>
            <a:r>
              <a:rPr lang="nl-NL" sz="1300" b="1" dirty="0">
                <a:solidFill>
                  <a:srgbClr val="53707E"/>
                </a:solidFill>
                <a:latin typeface="Roboto Light" panose="02000000000000000000" pitchFamily="2" charset="0"/>
                <a:ea typeface="Roboto Light" panose="02000000000000000000" pitchFamily="2" charset="0"/>
                <a:cs typeface="Roboto Light" panose="02000000000000000000" pitchFamily="2" charset="0"/>
              </a:rPr>
              <a:t>Analytics</a:t>
            </a:r>
          </a:p>
          <a:p>
            <a:pPr lvl="0" defTabSz="488950">
              <a:lnSpc>
                <a:spcPct val="125000"/>
              </a:lnSpc>
              <a:spcBef>
                <a:spcPct val="0"/>
              </a:spcBef>
              <a:spcAft>
                <a:spcPct val="35000"/>
              </a:spcAft>
            </a:pPr>
            <a:r>
              <a:rPr lang="nl-NL" sz="1300" dirty="0">
                <a:solidFill>
                  <a:srgbClr val="53707E"/>
                </a:solidFill>
                <a:latin typeface="Roboto Light" panose="02000000000000000000" pitchFamily="2" charset="0"/>
                <a:ea typeface="Roboto Light" panose="02000000000000000000" pitchFamily="2" charset="0"/>
                <a:cs typeface="Roboto Light" panose="02000000000000000000" pitchFamily="2" charset="0"/>
              </a:rPr>
              <a:t>De behaalde resultaten kunnen op locatieniveau grondig geanalyseerd worden. Als een vraag onder de gestelde norm wordt beantwoord, biedt GRIP de mogelijkheid om optioneel een actiepunt aan te maken. De voortgang van deze actiepunten kan nauwlettend worden gevolgd om te verzekeren dat eventuele kwesties effectief worden opgelost.</a:t>
            </a:r>
          </a:p>
        </p:txBody>
      </p:sp>
    </p:spTree>
    <p:extLst>
      <p:ext uri="{BB962C8B-B14F-4D97-AF65-F5344CB8AC3E}">
        <p14:creationId xmlns:p14="http://schemas.microsoft.com/office/powerpoint/2010/main" val="10916771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10817FF1-D8B9-A4CB-24FA-485E09ED70E6}"/>
              </a:ext>
            </a:extLst>
          </p:cNvPr>
          <p:cNvGrpSpPr/>
          <p:nvPr/>
        </p:nvGrpSpPr>
        <p:grpSpPr>
          <a:xfrm rot="10800000">
            <a:off x="-1" y="6249711"/>
            <a:ext cx="12192000" cy="637389"/>
            <a:chOff x="0" y="863600"/>
            <a:chExt cx="12242800" cy="3835400"/>
          </a:xfrm>
          <a:gradFill>
            <a:gsLst>
              <a:gs pos="22000">
                <a:srgbClr val="19B4D0"/>
              </a:gs>
              <a:gs pos="93000">
                <a:srgbClr val="53707E"/>
              </a:gs>
            </a:gsLst>
            <a:lin ang="600000" scaled="0"/>
          </a:gradFill>
        </p:grpSpPr>
        <p:sp>
          <p:nvSpPr>
            <p:cNvPr id="24" name="Flowchart: Document 23">
              <a:extLst>
                <a:ext uri="{FF2B5EF4-FFF2-40B4-BE49-F238E27FC236}">
                  <a16:creationId xmlns:a16="http://schemas.microsoft.com/office/drawing/2014/main" id="{40DEC276-3952-C3A6-10CF-7912B39E80F6}"/>
                </a:ext>
              </a:extLst>
            </p:cNvPr>
            <p:cNvSpPr/>
            <p:nvPr/>
          </p:nvSpPr>
          <p:spPr>
            <a:xfrm>
              <a:off x="0" y="863600"/>
              <a:ext cx="6121400" cy="3835400"/>
            </a:xfrm>
            <a:prstGeom prst="flowChartDocumen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Roboto" panose="02000000000000000000" pitchFamily="2" charset="0"/>
                <a:ea typeface="Roboto" panose="02000000000000000000" pitchFamily="2" charset="0"/>
              </a:endParaRPr>
            </a:p>
          </p:txBody>
        </p:sp>
        <p:sp>
          <p:nvSpPr>
            <p:cNvPr id="25" name="Flowchart: Document 24">
              <a:extLst>
                <a:ext uri="{FF2B5EF4-FFF2-40B4-BE49-F238E27FC236}">
                  <a16:creationId xmlns:a16="http://schemas.microsoft.com/office/drawing/2014/main" id="{492443BF-3A08-CD1A-00CB-97A9D5E8EBC6}"/>
                </a:ext>
              </a:extLst>
            </p:cNvPr>
            <p:cNvSpPr/>
            <p:nvPr/>
          </p:nvSpPr>
          <p:spPr>
            <a:xfrm flipH="1">
              <a:off x="6121400" y="863600"/>
              <a:ext cx="6121400" cy="3835400"/>
            </a:xfrm>
            <a:prstGeom prst="flowChartDocumen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Roboto" panose="02000000000000000000" pitchFamily="2" charset="0"/>
                <a:ea typeface="Roboto" panose="02000000000000000000" pitchFamily="2" charset="0"/>
              </a:endParaRPr>
            </a:p>
          </p:txBody>
        </p:sp>
      </p:grpSp>
      <p:sp>
        <p:nvSpPr>
          <p:cNvPr id="2" name="Text Placeholder 1">
            <a:extLst>
              <a:ext uri="{FF2B5EF4-FFF2-40B4-BE49-F238E27FC236}">
                <a16:creationId xmlns:a16="http://schemas.microsoft.com/office/drawing/2014/main" id="{0AE8ADEA-184C-BE4F-4649-2B3EB0ADC49E}"/>
              </a:ext>
            </a:extLst>
          </p:cNvPr>
          <p:cNvSpPr>
            <a:spLocks noGrp="1"/>
          </p:cNvSpPr>
          <p:nvPr>
            <p:ph type="body" sz="quarter" idx="10"/>
          </p:nvPr>
        </p:nvSpPr>
        <p:spPr/>
        <p:txBody>
          <a:bodyPr>
            <a:normAutofit/>
          </a:bodyPr>
          <a:lstStyle/>
          <a:p>
            <a:r>
              <a:rPr lang="de-DE" sz="2200" b="0" dirty="0">
                <a:solidFill>
                  <a:srgbClr val="53707E"/>
                </a:solidFill>
                <a:latin typeface="Roboto" panose="02000000000000000000" pitchFamily="2" charset="0"/>
                <a:ea typeface="Roboto" panose="02000000000000000000" pitchFamily="2" charset="0"/>
              </a:rPr>
              <a:t>4. VOORDELEN VAN GRIP VOOR GESPREKSVERSLAGEN</a:t>
            </a:r>
          </a:p>
        </p:txBody>
      </p:sp>
      <p:sp>
        <p:nvSpPr>
          <p:cNvPr id="60" name="Rectangle 59">
            <a:extLst>
              <a:ext uri="{FF2B5EF4-FFF2-40B4-BE49-F238E27FC236}">
                <a16:creationId xmlns:a16="http://schemas.microsoft.com/office/drawing/2014/main" id="{D5533634-F866-A6A3-2AD7-7CC3B6CE5E7F}"/>
              </a:ext>
            </a:extLst>
          </p:cNvPr>
          <p:cNvSpPr/>
          <p:nvPr/>
        </p:nvSpPr>
        <p:spPr>
          <a:xfrm flipV="1">
            <a:off x="0" y="6801140"/>
            <a:ext cx="12192000" cy="80008"/>
          </a:xfrm>
          <a:prstGeom prst="rect">
            <a:avLst/>
          </a:prstGeom>
          <a:gradFill flip="none" rotWithShape="1">
            <a:gsLst>
              <a:gs pos="90000">
                <a:srgbClr val="19B4D0"/>
              </a:gs>
              <a:gs pos="0">
                <a:srgbClr val="0F1E38"/>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AE">
              <a:latin typeface="Roboto" panose="02000000000000000000" pitchFamily="2" charset="0"/>
              <a:ea typeface="Roboto" panose="02000000000000000000" pitchFamily="2" charset="0"/>
            </a:endParaRPr>
          </a:p>
        </p:txBody>
      </p:sp>
      <p:sp>
        <p:nvSpPr>
          <p:cNvPr id="5" name="TextBox 15">
            <a:extLst>
              <a:ext uri="{FF2B5EF4-FFF2-40B4-BE49-F238E27FC236}">
                <a16:creationId xmlns:a16="http://schemas.microsoft.com/office/drawing/2014/main" id="{40120102-C847-5217-AA5A-70647F0DBF9E}"/>
              </a:ext>
            </a:extLst>
          </p:cNvPr>
          <p:cNvSpPr txBox="1"/>
          <p:nvPr/>
        </p:nvSpPr>
        <p:spPr>
          <a:xfrm>
            <a:off x="150878" y="1137059"/>
            <a:ext cx="4167823" cy="2205732"/>
          </a:xfrm>
          <a:prstGeom prst="rect">
            <a:avLst/>
          </a:prstGeom>
          <a:noFill/>
        </p:spPr>
        <p:txBody>
          <a:bodyPr wrap="square">
            <a:spAutoFit/>
          </a:bodyPr>
          <a:lstStyle/>
          <a:p>
            <a:pPr marL="285750" indent="-285750" algn="ctr">
              <a:lnSpc>
                <a:spcPct val="150000"/>
              </a:lnSpc>
              <a:buFont typeface="Arial" panose="020B0604020202020204" pitchFamily="34" charset="0"/>
              <a:buChar char="•"/>
            </a:pPr>
            <a:r>
              <a:rPr lang="en-US" sz="1500" b="1" dirty="0" err="1">
                <a:solidFill>
                  <a:srgbClr val="53707E"/>
                </a:solidFill>
                <a:latin typeface="Roboto" panose="02000000000000000000" pitchFamily="2" charset="0"/>
                <a:ea typeface="Roboto" panose="02000000000000000000" pitchFamily="2" charset="0"/>
                <a:cs typeface="Roboto" panose="02000000000000000000" pitchFamily="2" charset="0"/>
              </a:rPr>
              <a:t>Verbeterde</a:t>
            </a:r>
            <a:r>
              <a:rPr lang="en-US" sz="1500" b="1" dirty="0">
                <a:solidFill>
                  <a:srgbClr val="53707E"/>
                </a:solidFill>
                <a:latin typeface="Roboto" panose="02000000000000000000" pitchFamily="2" charset="0"/>
                <a:ea typeface="Roboto" panose="02000000000000000000" pitchFamily="2" charset="0"/>
                <a:cs typeface="Roboto" panose="02000000000000000000" pitchFamily="2" charset="0"/>
              </a:rPr>
              <a:t> </a:t>
            </a:r>
            <a:r>
              <a:rPr lang="en-US" sz="1500" b="1" dirty="0" err="1">
                <a:solidFill>
                  <a:srgbClr val="53707E"/>
                </a:solidFill>
                <a:latin typeface="Roboto" panose="02000000000000000000" pitchFamily="2" charset="0"/>
                <a:ea typeface="Roboto" panose="02000000000000000000" pitchFamily="2" charset="0"/>
                <a:cs typeface="Roboto" panose="02000000000000000000" pitchFamily="2" charset="0"/>
              </a:rPr>
              <a:t>efficiëntie</a:t>
            </a:r>
            <a:r>
              <a:rPr lang="en-US" sz="1500" b="1" dirty="0">
                <a:solidFill>
                  <a:srgbClr val="53707E"/>
                </a:solidFill>
                <a:latin typeface="Roboto" panose="02000000000000000000" pitchFamily="2" charset="0"/>
                <a:ea typeface="Roboto" panose="02000000000000000000" pitchFamily="2" charset="0"/>
                <a:cs typeface="Roboto" panose="02000000000000000000" pitchFamily="2" charset="0"/>
              </a:rPr>
              <a:t> </a:t>
            </a:r>
            <a:r>
              <a:rPr lang="en-US" sz="1500" b="1" dirty="0" err="1">
                <a:solidFill>
                  <a:srgbClr val="53707E"/>
                </a:solidFill>
                <a:latin typeface="Roboto" panose="02000000000000000000" pitchFamily="2" charset="0"/>
                <a:ea typeface="Roboto" panose="02000000000000000000" pitchFamily="2" charset="0"/>
                <a:cs typeface="Roboto" panose="02000000000000000000" pitchFamily="2" charset="0"/>
              </a:rPr>
              <a:t>en</a:t>
            </a:r>
            <a:r>
              <a:rPr lang="en-US" sz="1500" b="1" dirty="0">
                <a:solidFill>
                  <a:srgbClr val="53707E"/>
                </a:solidFill>
                <a:latin typeface="Roboto" panose="02000000000000000000" pitchFamily="2" charset="0"/>
                <a:ea typeface="Roboto" panose="02000000000000000000" pitchFamily="2" charset="0"/>
                <a:cs typeface="Roboto" panose="02000000000000000000" pitchFamily="2" charset="0"/>
              </a:rPr>
              <a:t> </a:t>
            </a:r>
            <a:r>
              <a:rPr lang="en-US" sz="1500" b="1" dirty="0" err="1">
                <a:solidFill>
                  <a:srgbClr val="53707E"/>
                </a:solidFill>
                <a:latin typeface="Roboto" panose="02000000000000000000" pitchFamily="2" charset="0"/>
                <a:ea typeface="Roboto" panose="02000000000000000000" pitchFamily="2" charset="0"/>
                <a:cs typeface="Roboto" panose="02000000000000000000" pitchFamily="2" charset="0"/>
              </a:rPr>
              <a:t>tijdbesparing</a:t>
            </a:r>
            <a:endParaRPr lang="en-US" sz="1500" b="1" dirty="0">
              <a:solidFill>
                <a:srgbClr val="53707E"/>
              </a:solidFill>
              <a:latin typeface="Roboto" panose="02000000000000000000" pitchFamily="2" charset="0"/>
              <a:ea typeface="Roboto" panose="02000000000000000000" pitchFamily="2" charset="0"/>
              <a:cs typeface="Roboto" panose="02000000000000000000" pitchFamily="2" charset="0"/>
            </a:endParaRPr>
          </a:p>
          <a:p>
            <a:pPr>
              <a:lnSpc>
                <a:spcPct val="150000"/>
              </a:lnSpc>
            </a:pPr>
            <a:r>
              <a:rPr lang="nl-NL" sz="1300" b="0" i="0" dirty="0">
                <a:solidFill>
                  <a:srgbClr val="53707E"/>
                </a:solidFill>
                <a:effectLst/>
                <a:latin typeface="Roboto Light" panose="02000000000000000000" pitchFamily="2" charset="0"/>
                <a:ea typeface="Roboto Light" panose="02000000000000000000" pitchFamily="2" charset="0"/>
                <a:cs typeface="Roboto Light" panose="02000000000000000000" pitchFamily="2" charset="0"/>
              </a:rPr>
              <a:t>Dankzij het geautomatiseerde invoerproces kunnen medewerkers gespreksverslagen snel en nauwkeurig vastleggen. Dit bespaart aanzienlijk veel tijd in vergelijking met handmatige processen, waardoor ze zich kunnen concentreren op belangrijkere taken en de productiviteit wordt verhoogd.</a:t>
            </a:r>
            <a:endParaRPr lang="en-US" sz="1300" b="1" dirty="0">
              <a:solidFill>
                <a:srgbClr val="53707E"/>
              </a:solidFill>
              <a:latin typeface="Roboto Light" panose="02000000000000000000" pitchFamily="2" charset="0"/>
              <a:ea typeface="Roboto Light" panose="02000000000000000000" pitchFamily="2" charset="0"/>
              <a:cs typeface="Roboto Light" panose="02000000000000000000" pitchFamily="2" charset="0"/>
            </a:endParaRPr>
          </a:p>
        </p:txBody>
      </p:sp>
      <p:sp>
        <p:nvSpPr>
          <p:cNvPr id="6" name="TextBox 16">
            <a:extLst>
              <a:ext uri="{FF2B5EF4-FFF2-40B4-BE49-F238E27FC236}">
                <a16:creationId xmlns:a16="http://schemas.microsoft.com/office/drawing/2014/main" id="{4323617C-A7E4-4B4A-36FB-77334F9FF234}"/>
              </a:ext>
            </a:extLst>
          </p:cNvPr>
          <p:cNvSpPr txBox="1"/>
          <p:nvPr/>
        </p:nvSpPr>
        <p:spPr>
          <a:xfrm>
            <a:off x="144106" y="4475773"/>
            <a:ext cx="5675217" cy="1605568"/>
          </a:xfrm>
          <a:prstGeom prst="rect">
            <a:avLst/>
          </a:prstGeom>
          <a:noFill/>
        </p:spPr>
        <p:txBody>
          <a:bodyPr wrap="square">
            <a:spAutoFit/>
          </a:bodyPr>
          <a:lstStyle/>
          <a:p>
            <a:pPr marL="285750" indent="-285750" algn="ctr">
              <a:lnSpc>
                <a:spcPct val="150000"/>
              </a:lnSpc>
              <a:buFont typeface="Arial" panose="020B0604020202020204" pitchFamily="34" charset="0"/>
              <a:buChar char="•"/>
            </a:pPr>
            <a:r>
              <a:rPr lang="en-US" sz="1500" b="1" dirty="0" err="1">
                <a:solidFill>
                  <a:srgbClr val="53707E"/>
                </a:solidFill>
                <a:latin typeface="Roboto" panose="02000000000000000000" pitchFamily="2" charset="0"/>
                <a:ea typeface="Roboto" panose="02000000000000000000" pitchFamily="2" charset="0"/>
              </a:rPr>
              <a:t>Betere</a:t>
            </a:r>
            <a:r>
              <a:rPr lang="en-US" sz="1500" b="1" dirty="0">
                <a:solidFill>
                  <a:srgbClr val="53707E"/>
                </a:solidFill>
                <a:latin typeface="Roboto" panose="02000000000000000000" pitchFamily="2" charset="0"/>
                <a:ea typeface="Roboto" panose="02000000000000000000" pitchFamily="2" charset="0"/>
              </a:rPr>
              <a:t> </a:t>
            </a:r>
            <a:r>
              <a:rPr lang="en-US" sz="1500" b="1" dirty="0" err="1">
                <a:solidFill>
                  <a:srgbClr val="53707E"/>
                </a:solidFill>
                <a:latin typeface="Roboto" panose="02000000000000000000" pitchFamily="2" charset="0"/>
                <a:ea typeface="Roboto" panose="02000000000000000000" pitchFamily="2" charset="0"/>
              </a:rPr>
              <a:t>nauwkeurigheid</a:t>
            </a:r>
            <a:r>
              <a:rPr lang="en-US" sz="1500" b="1" dirty="0">
                <a:solidFill>
                  <a:srgbClr val="53707E"/>
                </a:solidFill>
                <a:latin typeface="Roboto" panose="02000000000000000000" pitchFamily="2" charset="0"/>
                <a:ea typeface="Roboto" panose="02000000000000000000" pitchFamily="2" charset="0"/>
              </a:rPr>
              <a:t> </a:t>
            </a:r>
            <a:r>
              <a:rPr lang="en-US" sz="1500" b="1" dirty="0" err="1">
                <a:solidFill>
                  <a:srgbClr val="53707E"/>
                </a:solidFill>
                <a:latin typeface="Roboto" panose="02000000000000000000" pitchFamily="2" charset="0"/>
                <a:ea typeface="Roboto" panose="02000000000000000000" pitchFamily="2" charset="0"/>
              </a:rPr>
              <a:t>en</a:t>
            </a:r>
            <a:r>
              <a:rPr lang="en-US" sz="1500" b="1" dirty="0">
                <a:solidFill>
                  <a:srgbClr val="53707E"/>
                </a:solidFill>
                <a:latin typeface="Roboto" panose="02000000000000000000" pitchFamily="2" charset="0"/>
                <a:ea typeface="Roboto" panose="02000000000000000000" pitchFamily="2" charset="0"/>
              </a:rPr>
              <a:t> </a:t>
            </a:r>
            <a:r>
              <a:rPr lang="en-US" sz="1500" b="1" dirty="0" err="1">
                <a:solidFill>
                  <a:srgbClr val="53707E"/>
                </a:solidFill>
                <a:latin typeface="Roboto" panose="02000000000000000000" pitchFamily="2" charset="0"/>
                <a:ea typeface="Roboto" panose="02000000000000000000" pitchFamily="2" charset="0"/>
              </a:rPr>
              <a:t>consistentie</a:t>
            </a:r>
            <a:endParaRPr lang="en-US" sz="1500" b="1" dirty="0">
              <a:solidFill>
                <a:srgbClr val="53707E"/>
              </a:solidFill>
              <a:latin typeface="Roboto" panose="02000000000000000000" pitchFamily="2" charset="0"/>
              <a:ea typeface="Roboto" panose="02000000000000000000" pitchFamily="2" charset="0"/>
            </a:endParaRPr>
          </a:p>
          <a:p>
            <a:pPr>
              <a:lnSpc>
                <a:spcPct val="150000"/>
              </a:lnSpc>
            </a:pPr>
            <a:r>
              <a:rPr lang="nl-NL" sz="1300" b="0" i="0" dirty="0">
                <a:solidFill>
                  <a:srgbClr val="53707E"/>
                </a:solidFill>
                <a:effectLst/>
                <a:latin typeface="Roboto Light" panose="02000000000000000000" pitchFamily="2" charset="0"/>
                <a:ea typeface="Roboto Light" panose="02000000000000000000" pitchFamily="2" charset="0"/>
                <a:cs typeface="Roboto Light" panose="02000000000000000000" pitchFamily="2" charset="0"/>
              </a:rPr>
              <a:t>GRIP Facility zorgt voor gestandaardiseerde gegevensinvoer, waardoor de nauwkeurigheid en consistentie van gespreksverslagen worden verbeterd. Dit voorkomt fouten en dubbel werk, wat essentieel is voor betrouwbare rapportages en analyses.</a:t>
            </a:r>
            <a:endParaRPr lang="en-US" sz="1300" dirty="0">
              <a:solidFill>
                <a:srgbClr val="53707E"/>
              </a:solidFill>
              <a:latin typeface="Roboto Light" panose="02000000000000000000" pitchFamily="2" charset="0"/>
              <a:ea typeface="Roboto Light" panose="02000000000000000000" pitchFamily="2" charset="0"/>
              <a:cs typeface="Roboto Light" panose="02000000000000000000" pitchFamily="2" charset="0"/>
            </a:endParaRPr>
          </a:p>
        </p:txBody>
      </p:sp>
      <p:sp>
        <p:nvSpPr>
          <p:cNvPr id="8" name="TextBox 17">
            <a:extLst>
              <a:ext uri="{FF2B5EF4-FFF2-40B4-BE49-F238E27FC236}">
                <a16:creationId xmlns:a16="http://schemas.microsoft.com/office/drawing/2014/main" id="{5FDD407B-E551-002A-B2FF-C409D9135EE3}"/>
              </a:ext>
            </a:extLst>
          </p:cNvPr>
          <p:cNvSpPr txBox="1"/>
          <p:nvPr/>
        </p:nvSpPr>
        <p:spPr>
          <a:xfrm>
            <a:off x="7369388" y="1140876"/>
            <a:ext cx="4565225" cy="1905650"/>
          </a:xfrm>
          <a:prstGeom prst="rect">
            <a:avLst/>
          </a:prstGeom>
          <a:noFill/>
        </p:spPr>
        <p:txBody>
          <a:bodyPr wrap="square">
            <a:spAutoFit/>
          </a:bodyPr>
          <a:lstStyle/>
          <a:p>
            <a:pPr marL="285750" indent="-285750" algn="ctr">
              <a:lnSpc>
                <a:spcPct val="150000"/>
              </a:lnSpc>
              <a:buFont typeface="Arial" panose="020B0604020202020204" pitchFamily="34" charset="0"/>
              <a:buChar char="•"/>
            </a:pPr>
            <a:r>
              <a:rPr lang="nl-NL" sz="1500" b="1" dirty="0">
                <a:solidFill>
                  <a:srgbClr val="53707E"/>
                </a:solidFill>
                <a:latin typeface="Roboto" panose="02000000000000000000" pitchFamily="2" charset="0"/>
                <a:ea typeface="Roboto" panose="02000000000000000000" pitchFamily="2" charset="0"/>
              </a:rPr>
              <a:t>Real-time toegang tot rapporten en inzichten</a:t>
            </a:r>
          </a:p>
          <a:p>
            <a:pPr>
              <a:lnSpc>
                <a:spcPct val="150000"/>
              </a:lnSpc>
            </a:pPr>
            <a:r>
              <a:rPr lang="nl-NL" sz="1300" b="0" i="0" dirty="0">
                <a:solidFill>
                  <a:srgbClr val="53707E"/>
                </a:solidFill>
                <a:effectLst/>
                <a:latin typeface="Roboto Light" panose="02000000000000000000" pitchFamily="2" charset="0"/>
                <a:ea typeface="Roboto Light" panose="02000000000000000000" pitchFamily="2" charset="0"/>
                <a:cs typeface="Roboto Light" panose="02000000000000000000" pitchFamily="2" charset="0"/>
              </a:rPr>
              <a:t>Het centrale dashboard van GRIP Facility biedt real-time toegang tot alle gespreksverslagen en gegenereerde rapporten. Dit betekent dat managementteams en andere stakeholders altijd up-to-date zijn met de prestaties en eventuele problemen direct kunnen aanpakken.</a:t>
            </a:r>
            <a:endParaRPr lang="en-US" sz="1300" b="1" dirty="0">
              <a:solidFill>
                <a:srgbClr val="53707E"/>
              </a:solidFill>
              <a:latin typeface="Roboto Light" panose="02000000000000000000" pitchFamily="2" charset="0"/>
              <a:ea typeface="Roboto Light" panose="02000000000000000000" pitchFamily="2" charset="0"/>
              <a:cs typeface="Roboto Light" panose="02000000000000000000" pitchFamily="2" charset="0"/>
            </a:endParaRPr>
          </a:p>
        </p:txBody>
      </p:sp>
      <p:sp>
        <p:nvSpPr>
          <p:cNvPr id="12" name="TextBox 19">
            <a:extLst>
              <a:ext uri="{FF2B5EF4-FFF2-40B4-BE49-F238E27FC236}">
                <a16:creationId xmlns:a16="http://schemas.microsoft.com/office/drawing/2014/main" id="{909947A1-FDEC-478B-E5AE-238A29D51899}"/>
              </a:ext>
            </a:extLst>
          </p:cNvPr>
          <p:cNvSpPr txBox="1"/>
          <p:nvPr/>
        </p:nvSpPr>
        <p:spPr>
          <a:xfrm>
            <a:off x="5981148" y="4477682"/>
            <a:ext cx="5827127" cy="1605568"/>
          </a:xfrm>
          <a:prstGeom prst="rect">
            <a:avLst/>
          </a:prstGeom>
          <a:noFill/>
        </p:spPr>
        <p:txBody>
          <a:bodyPr wrap="square">
            <a:spAutoFit/>
          </a:bodyPr>
          <a:lstStyle/>
          <a:p>
            <a:pPr marL="285750" indent="-285750" algn="ctr">
              <a:lnSpc>
                <a:spcPct val="150000"/>
              </a:lnSpc>
              <a:buFont typeface="Arial" panose="020B0604020202020204" pitchFamily="34" charset="0"/>
              <a:buChar char="•"/>
            </a:pPr>
            <a:r>
              <a:rPr lang="en-US" sz="1500" b="1" dirty="0" err="1">
                <a:solidFill>
                  <a:srgbClr val="53707E"/>
                </a:solidFill>
                <a:latin typeface="Roboto" panose="02000000000000000000" pitchFamily="2" charset="0"/>
                <a:ea typeface="Roboto" panose="02000000000000000000" pitchFamily="2" charset="0"/>
              </a:rPr>
              <a:t>Beveiliging</a:t>
            </a:r>
            <a:r>
              <a:rPr lang="en-US" sz="1500" b="1" dirty="0">
                <a:solidFill>
                  <a:srgbClr val="53707E"/>
                </a:solidFill>
                <a:latin typeface="Roboto" panose="02000000000000000000" pitchFamily="2" charset="0"/>
                <a:ea typeface="Roboto" panose="02000000000000000000" pitchFamily="2" charset="0"/>
              </a:rPr>
              <a:t> </a:t>
            </a:r>
            <a:r>
              <a:rPr lang="en-US" sz="1500" b="1" dirty="0" err="1">
                <a:solidFill>
                  <a:srgbClr val="53707E"/>
                </a:solidFill>
                <a:latin typeface="Roboto" panose="02000000000000000000" pitchFamily="2" charset="0"/>
                <a:ea typeface="Roboto" panose="02000000000000000000" pitchFamily="2" charset="0"/>
              </a:rPr>
              <a:t>en</a:t>
            </a:r>
            <a:r>
              <a:rPr lang="en-US" sz="1500" b="1" dirty="0">
                <a:solidFill>
                  <a:srgbClr val="53707E"/>
                </a:solidFill>
                <a:latin typeface="Roboto" panose="02000000000000000000" pitchFamily="2" charset="0"/>
                <a:ea typeface="Roboto" panose="02000000000000000000" pitchFamily="2" charset="0"/>
              </a:rPr>
              <a:t> </a:t>
            </a:r>
            <a:r>
              <a:rPr lang="en-US" sz="1500" b="1" dirty="0" err="1">
                <a:solidFill>
                  <a:srgbClr val="53707E"/>
                </a:solidFill>
                <a:latin typeface="Roboto" panose="02000000000000000000" pitchFamily="2" charset="0"/>
                <a:ea typeface="Roboto" panose="02000000000000000000" pitchFamily="2" charset="0"/>
              </a:rPr>
              <a:t>gegevensbehoud</a:t>
            </a:r>
            <a:endParaRPr lang="en-US" sz="1500" b="1" dirty="0">
              <a:solidFill>
                <a:srgbClr val="53707E"/>
              </a:solidFill>
              <a:latin typeface="Roboto" panose="02000000000000000000" pitchFamily="2" charset="0"/>
              <a:ea typeface="Roboto" panose="02000000000000000000" pitchFamily="2" charset="0"/>
            </a:endParaRPr>
          </a:p>
          <a:p>
            <a:pPr>
              <a:lnSpc>
                <a:spcPct val="150000"/>
              </a:lnSpc>
            </a:pPr>
            <a:r>
              <a:rPr lang="nl-NL" sz="1300" b="0" i="0" dirty="0">
                <a:solidFill>
                  <a:srgbClr val="53707E"/>
                </a:solidFill>
                <a:effectLst/>
                <a:latin typeface="Roboto Light" panose="02000000000000000000" pitchFamily="2" charset="0"/>
                <a:ea typeface="Roboto Light" panose="02000000000000000000" pitchFamily="2" charset="0"/>
                <a:cs typeface="Roboto Light" panose="02000000000000000000" pitchFamily="2" charset="0"/>
              </a:rPr>
              <a:t>GRIP Facility biedt een veilige omgeving voor het opslaan en beheren van gegevens. Hierdoor worden gespreksverslagen beschermd tegen verlies of diefstal, wat cruciaal is om te voldoen aan de privacy vereisten en regelgeving.</a:t>
            </a:r>
            <a:endParaRPr lang="en-US" sz="1300" dirty="0">
              <a:solidFill>
                <a:srgbClr val="53707E"/>
              </a:solidFill>
              <a:latin typeface="Roboto Light" panose="02000000000000000000" pitchFamily="2" charset="0"/>
              <a:ea typeface="Roboto Light" panose="02000000000000000000" pitchFamily="2" charset="0"/>
              <a:cs typeface="Roboto Light" panose="02000000000000000000" pitchFamily="2" charset="0"/>
            </a:endParaRPr>
          </a:p>
          <a:p>
            <a:pPr marL="285750" indent="-285750" algn="ctr">
              <a:lnSpc>
                <a:spcPct val="150000"/>
              </a:lnSpc>
              <a:buFont typeface="Arial" panose="020B0604020202020204" pitchFamily="34" charset="0"/>
              <a:buChar char="•"/>
            </a:pPr>
            <a:endParaRPr lang="en-US" sz="1300" dirty="0">
              <a:solidFill>
                <a:srgbClr val="53707E"/>
              </a:solidFill>
              <a:latin typeface="Roboto" panose="02000000000000000000" pitchFamily="2" charset="0"/>
              <a:ea typeface="Roboto" panose="02000000000000000000" pitchFamily="2" charset="0"/>
            </a:endParaRPr>
          </a:p>
        </p:txBody>
      </p:sp>
      <p:pic>
        <p:nvPicPr>
          <p:cNvPr id="3" name="Afbeelding 2" descr="Afbeelding met tekst, Mobiele telefoon, smartphone&#10;&#10;Automatisch gegenereerde beschrijving">
            <a:extLst>
              <a:ext uri="{FF2B5EF4-FFF2-40B4-BE49-F238E27FC236}">
                <a16:creationId xmlns:a16="http://schemas.microsoft.com/office/drawing/2014/main" id="{C900A0D4-0132-7DDA-03B7-48C2D920379B}"/>
              </a:ext>
            </a:extLst>
          </p:cNvPr>
          <p:cNvPicPr>
            <a:picLocks noChangeAspect="1"/>
          </p:cNvPicPr>
          <p:nvPr/>
        </p:nvPicPr>
        <p:blipFill rotWithShape="1">
          <a:blip r:embed="rId2">
            <a:extLst>
              <a:ext uri="{28A0092B-C50C-407E-A947-70E740481C1C}">
                <a14:useLocalDpi xmlns:a14="http://schemas.microsoft.com/office/drawing/2010/main" val="0"/>
              </a:ext>
            </a:extLst>
          </a:blip>
          <a:srcRect l="33400" t="13597" r="33364" b="11015"/>
          <a:stretch/>
        </p:blipFill>
        <p:spPr>
          <a:xfrm rot="329572">
            <a:off x="4567475" y="784401"/>
            <a:ext cx="2372428" cy="4035910"/>
          </a:xfrm>
          <a:prstGeom prst="rect">
            <a:avLst/>
          </a:prstGeom>
        </p:spPr>
      </p:pic>
    </p:spTree>
    <p:extLst>
      <p:ext uri="{BB962C8B-B14F-4D97-AF65-F5344CB8AC3E}">
        <p14:creationId xmlns:p14="http://schemas.microsoft.com/office/powerpoint/2010/main" val="10304044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03F2AE41-B616-4751-B52B-C862F6E86040}"/>
              </a:ext>
            </a:extLst>
          </p:cNvPr>
          <p:cNvPicPr>
            <a:picLocks noChangeAspect="1"/>
          </p:cNvPicPr>
          <p:nvPr/>
        </p:nvPicPr>
        <p:blipFill>
          <a:blip r:embed="rId2">
            <a:extLst>
              <a:ext uri="{28A0092B-C50C-407E-A947-70E740481C1C}">
                <a14:useLocalDpi xmlns:a14="http://schemas.microsoft.com/office/drawing/2010/main" val="0"/>
              </a:ext>
            </a:extLst>
          </a:blip>
          <a:srcRect t="28415" b="28415"/>
          <a:stretch/>
        </p:blipFill>
        <p:spPr>
          <a:xfrm>
            <a:off x="-1" y="-17069"/>
            <a:ext cx="12191999" cy="3470716"/>
          </a:xfrm>
          <a:prstGeom prst="rect">
            <a:avLst/>
          </a:prstGeom>
        </p:spPr>
      </p:pic>
      <p:sp>
        <p:nvSpPr>
          <p:cNvPr id="10" name="Rectangle 9">
            <a:extLst>
              <a:ext uri="{FF2B5EF4-FFF2-40B4-BE49-F238E27FC236}">
                <a16:creationId xmlns:a16="http://schemas.microsoft.com/office/drawing/2014/main" id="{A3B8D45A-8D6E-2764-568C-028CE5BCC982}"/>
              </a:ext>
            </a:extLst>
          </p:cNvPr>
          <p:cNvSpPr/>
          <p:nvPr/>
        </p:nvSpPr>
        <p:spPr>
          <a:xfrm>
            <a:off x="-2" y="-70815"/>
            <a:ext cx="12192000" cy="3524462"/>
          </a:xfrm>
          <a:prstGeom prst="rect">
            <a:avLst/>
          </a:prstGeom>
          <a:solidFill>
            <a:schemeClr val="tx1">
              <a:alpha val="7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Placeholder 1">
            <a:extLst>
              <a:ext uri="{FF2B5EF4-FFF2-40B4-BE49-F238E27FC236}">
                <a16:creationId xmlns:a16="http://schemas.microsoft.com/office/drawing/2014/main" id="{02AB5E6B-946F-42C7-2BF7-4D8982EFBEF9}"/>
              </a:ext>
            </a:extLst>
          </p:cNvPr>
          <p:cNvSpPr>
            <a:spLocks noGrp="1"/>
          </p:cNvSpPr>
          <p:nvPr>
            <p:ph type="body" sz="quarter" idx="10"/>
          </p:nvPr>
        </p:nvSpPr>
        <p:spPr/>
        <p:txBody>
          <a:bodyPr/>
          <a:lstStyle/>
          <a:p>
            <a:r>
              <a:rPr lang="de-DE" b="0" dirty="0">
                <a:solidFill>
                  <a:schemeClr val="bg1"/>
                </a:solidFill>
                <a:latin typeface="Roboto" panose="02000000000000000000" pitchFamily="2" charset="0"/>
                <a:ea typeface="Roboto" panose="02000000000000000000" pitchFamily="2" charset="0"/>
              </a:rPr>
              <a:t>5. KOM IN CONTACT</a:t>
            </a:r>
          </a:p>
        </p:txBody>
      </p:sp>
      <p:grpSp>
        <p:nvGrpSpPr>
          <p:cNvPr id="56" name="Group 55">
            <a:extLst>
              <a:ext uri="{FF2B5EF4-FFF2-40B4-BE49-F238E27FC236}">
                <a16:creationId xmlns:a16="http://schemas.microsoft.com/office/drawing/2014/main" id="{58366C0F-745A-34F4-7807-B6E641144F75}"/>
              </a:ext>
            </a:extLst>
          </p:cNvPr>
          <p:cNvGrpSpPr/>
          <p:nvPr/>
        </p:nvGrpSpPr>
        <p:grpSpPr>
          <a:xfrm>
            <a:off x="435289" y="897681"/>
            <a:ext cx="9856617" cy="92597"/>
            <a:chOff x="396369" y="897681"/>
            <a:chExt cx="9856617" cy="92597"/>
          </a:xfrm>
        </p:grpSpPr>
        <p:sp>
          <p:nvSpPr>
            <p:cNvPr id="57" name="Rounded Rectangle 7">
              <a:extLst>
                <a:ext uri="{FF2B5EF4-FFF2-40B4-BE49-F238E27FC236}">
                  <a16:creationId xmlns:a16="http://schemas.microsoft.com/office/drawing/2014/main" id="{B5AF9358-F6BE-AEB5-07EE-428CC036A4F3}"/>
                </a:ext>
              </a:extLst>
            </p:cNvPr>
            <p:cNvSpPr/>
            <p:nvPr userDrawn="1"/>
          </p:nvSpPr>
          <p:spPr>
            <a:xfrm>
              <a:off x="396369" y="897681"/>
              <a:ext cx="1180617" cy="92597"/>
            </a:xfrm>
            <a:prstGeom prst="roundRect">
              <a:avLst>
                <a:gd name="adj" fmla="val 50000"/>
              </a:avLst>
            </a:prstGeom>
            <a:solidFill>
              <a:srgbClr val="19B4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AE"/>
            </a:p>
          </p:txBody>
        </p:sp>
        <p:cxnSp>
          <p:nvCxnSpPr>
            <p:cNvPr id="58" name="Straight Connector 57">
              <a:extLst>
                <a:ext uri="{FF2B5EF4-FFF2-40B4-BE49-F238E27FC236}">
                  <a16:creationId xmlns:a16="http://schemas.microsoft.com/office/drawing/2014/main" id="{16A92F22-C514-BA0B-BF67-62481EED4711}"/>
                </a:ext>
              </a:extLst>
            </p:cNvPr>
            <p:cNvCxnSpPr>
              <a:stCxn id="57" idx="3"/>
            </p:cNvCxnSpPr>
            <p:nvPr userDrawn="1"/>
          </p:nvCxnSpPr>
          <p:spPr>
            <a:xfrm>
              <a:off x="1576986" y="943980"/>
              <a:ext cx="867600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pic>
        <p:nvPicPr>
          <p:cNvPr id="59" name="Afbeelding 15">
            <a:extLst>
              <a:ext uri="{FF2B5EF4-FFF2-40B4-BE49-F238E27FC236}">
                <a16:creationId xmlns:a16="http://schemas.microsoft.com/office/drawing/2014/main" id="{8DCC68A5-2D41-C82A-E709-CB54E8E0C84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0401401" y="179048"/>
            <a:ext cx="1263391" cy="631695"/>
          </a:xfrm>
          <a:prstGeom prst="rect">
            <a:avLst/>
          </a:prstGeom>
        </p:spPr>
      </p:pic>
      <p:grpSp>
        <p:nvGrpSpPr>
          <p:cNvPr id="60" name="Group 59">
            <a:extLst>
              <a:ext uri="{FF2B5EF4-FFF2-40B4-BE49-F238E27FC236}">
                <a16:creationId xmlns:a16="http://schemas.microsoft.com/office/drawing/2014/main" id="{CF5F1674-9A5A-E199-0F0B-9A20C7FD2AE2}"/>
              </a:ext>
            </a:extLst>
          </p:cNvPr>
          <p:cNvGrpSpPr/>
          <p:nvPr/>
        </p:nvGrpSpPr>
        <p:grpSpPr>
          <a:xfrm>
            <a:off x="435290" y="1077216"/>
            <a:ext cx="11417612" cy="1835317"/>
            <a:chOff x="9043464" y="3338583"/>
            <a:chExt cx="2347020" cy="1490592"/>
          </a:xfrm>
        </p:grpSpPr>
        <p:sp>
          <p:nvSpPr>
            <p:cNvPr id="62" name="Rounded Rectangle 27">
              <a:extLst>
                <a:ext uri="{FF2B5EF4-FFF2-40B4-BE49-F238E27FC236}">
                  <a16:creationId xmlns:a16="http://schemas.microsoft.com/office/drawing/2014/main" id="{38696455-5C91-5718-1893-6E2FF0FB0E01}"/>
                </a:ext>
              </a:extLst>
            </p:cNvPr>
            <p:cNvSpPr/>
            <p:nvPr/>
          </p:nvSpPr>
          <p:spPr>
            <a:xfrm>
              <a:off x="9043464" y="3338583"/>
              <a:ext cx="2347020" cy="1490592"/>
            </a:xfrm>
            <a:prstGeom prst="roundRect">
              <a:avLst>
                <a:gd name="adj" fmla="val 8212"/>
              </a:avLst>
            </a:prstGeom>
            <a:noFill/>
            <a:ln w="19050">
              <a:solidFill>
                <a:srgbClr val="19B4D0"/>
              </a:solid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AE" b="1">
                <a:solidFill>
                  <a:schemeClr val="bg1"/>
                </a:solidFill>
              </a:endParaRPr>
            </a:p>
          </p:txBody>
        </p:sp>
        <p:sp>
          <p:nvSpPr>
            <p:cNvPr id="61" name="Tekstvak 53">
              <a:extLst>
                <a:ext uri="{FF2B5EF4-FFF2-40B4-BE49-F238E27FC236}">
                  <a16:creationId xmlns:a16="http://schemas.microsoft.com/office/drawing/2014/main" id="{B19878E9-E95E-0917-94AD-E3EC3DD333BC}"/>
                </a:ext>
              </a:extLst>
            </p:cNvPr>
            <p:cNvSpPr txBox="1"/>
            <p:nvPr/>
          </p:nvSpPr>
          <p:spPr>
            <a:xfrm>
              <a:off x="9070518" y="3420776"/>
              <a:ext cx="2300193" cy="1299830"/>
            </a:xfrm>
            <a:prstGeom prst="rect">
              <a:avLst/>
            </a:prstGeom>
            <a:noFill/>
            <a:ln w="28575">
              <a:noFill/>
            </a:ln>
          </p:spPr>
          <p:txBody>
            <a:bodyPr wrap="square" rtlCol="0">
              <a:spAutoFit/>
            </a:bodyPr>
            <a:lstStyle/>
            <a:p>
              <a:pPr algn="l"/>
              <a:r>
                <a:rPr lang="nl-NL" sz="1400" b="0" i="0" dirty="0">
                  <a:solidFill>
                    <a:schemeClr val="bg1"/>
                  </a:solidFill>
                  <a:effectLst/>
                  <a:latin typeface="Roboto Light" panose="02000000000000000000" pitchFamily="2" charset="0"/>
                  <a:ea typeface="Roboto Light" panose="02000000000000000000" pitchFamily="2" charset="0"/>
                  <a:cs typeface="Roboto Light" panose="02000000000000000000" pitchFamily="2" charset="0"/>
                </a:rPr>
                <a:t>Bent u als schoonmaakbedrijf op zoek naar een geavanceerde oplossing om uw gespreksverslagen efficiënt te beheren en uw operationele processen te optimaliseren? Aarzel dan niet om contact op te nemen met mij, uw schrijver en salesconsultant, om de mogelijkheden van GRIP Facility voor uw organisatie te bespreken.</a:t>
              </a:r>
            </a:p>
            <a:p>
              <a:pPr algn="l"/>
              <a:endParaRPr lang="nl-NL" sz="1400" b="0" i="0" dirty="0">
                <a:solidFill>
                  <a:schemeClr val="bg1"/>
                </a:solidFill>
                <a:effectLst/>
                <a:latin typeface="Roboto Light" panose="02000000000000000000" pitchFamily="2" charset="0"/>
                <a:ea typeface="Roboto Light" panose="02000000000000000000" pitchFamily="2" charset="0"/>
                <a:cs typeface="Roboto Light" panose="02000000000000000000" pitchFamily="2" charset="0"/>
              </a:endParaRPr>
            </a:p>
            <a:p>
              <a:pPr algn="l"/>
              <a:r>
                <a:rPr lang="nl-NL" sz="1400" b="0" i="0" dirty="0">
                  <a:solidFill>
                    <a:schemeClr val="bg1"/>
                  </a:solidFill>
                  <a:effectLst/>
                  <a:latin typeface="Roboto Light" panose="02000000000000000000" pitchFamily="2" charset="0"/>
                  <a:ea typeface="Roboto Light" panose="02000000000000000000" pitchFamily="2" charset="0"/>
                  <a:cs typeface="Roboto Light" panose="02000000000000000000" pitchFamily="2" charset="0"/>
                </a:rPr>
                <a:t>Ik sta klaar om u te voorzien van meer gedetailleerde informatie over GRIP Facility en hoe het uw bedrijf kan helpen om tijd te besparen, de nauwkeurigheid te verbeteren en waardevolle inzichten te verkrijgen. Samen kunnen we uw specifieke behoeften en doelstellingen analyseren en een plan op maat maken om GRIP Facility naadloos te integreren in uw bedrijfsprocessen.</a:t>
              </a:r>
            </a:p>
          </p:txBody>
        </p:sp>
      </p:grpSp>
      <p:sp>
        <p:nvSpPr>
          <p:cNvPr id="4" name="TextBox 22">
            <a:extLst>
              <a:ext uri="{FF2B5EF4-FFF2-40B4-BE49-F238E27FC236}">
                <a16:creationId xmlns:a16="http://schemas.microsoft.com/office/drawing/2014/main" id="{0584C4EF-A783-CB6B-EF8A-32798A467455}"/>
              </a:ext>
            </a:extLst>
          </p:cNvPr>
          <p:cNvSpPr txBox="1"/>
          <p:nvPr/>
        </p:nvSpPr>
        <p:spPr>
          <a:xfrm>
            <a:off x="169237" y="3787279"/>
            <a:ext cx="4646603" cy="2013372"/>
          </a:xfrm>
          <a:prstGeom prst="rect">
            <a:avLst/>
          </a:prstGeom>
          <a:noFill/>
        </p:spPr>
        <p:txBody>
          <a:bodyPr wrap="square">
            <a:spAutoFit/>
          </a:bodyPr>
          <a:lstStyle/>
          <a:p>
            <a:pPr algn="just">
              <a:lnSpc>
                <a:spcPct val="150000"/>
              </a:lnSpc>
              <a:spcBef>
                <a:spcPts val="600"/>
              </a:spcBef>
              <a:spcAft>
                <a:spcPts val="600"/>
              </a:spcAft>
            </a:pPr>
            <a:r>
              <a:rPr lang="nl-NL" sz="1300" dirty="0">
                <a:solidFill>
                  <a:srgbClr val="53707E"/>
                </a:solidFill>
                <a:latin typeface="Roboto Light" panose="02000000000000000000" pitchFamily="2" charset="0"/>
                <a:ea typeface="Roboto Light" panose="02000000000000000000" pitchFamily="2" charset="0"/>
              </a:rPr>
              <a:t>Wacht niet langer en neem vandaag nog contact met mij op. Samen kunnen we uw schoonmaakbedrijf naar een hoger niveau tillen en een concurrentievoordeel behalen in de dynamische schoonmaakindustrie.</a:t>
            </a:r>
          </a:p>
          <a:p>
            <a:pPr algn="just">
              <a:lnSpc>
                <a:spcPct val="150000"/>
              </a:lnSpc>
              <a:spcBef>
                <a:spcPts val="600"/>
              </a:spcBef>
              <a:spcAft>
                <a:spcPts val="600"/>
              </a:spcAft>
            </a:pPr>
            <a:r>
              <a:rPr lang="nl-NL" sz="1300" dirty="0">
                <a:solidFill>
                  <a:srgbClr val="53707E"/>
                </a:solidFill>
                <a:latin typeface="Roboto Light" panose="02000000000000000000" pitchFamily="2" charset="0"/>
                <a:ea typeface="Roboto Light" panose="02000000000000000000" pitchFamily="2" charset="0"/>
              </a:rPr>
              <a:t>Ik kijk ernaar uit om van u te horen en te begeleiden naar succes met GRIP Facility!</a:t>
            </a:r>
          </a:p>
        </p:txBody>
      </p:sp>
      <p:sp>
        <p:nvSpPr>
          <p:cNvPr id="6" name="TextBox 9">
            <a:extLst>
              <a:ext uri="{FF2B5EF4-FFF2-40B4-BE49-F238E27FC236}">
                <a16:creationId xmlns:a16="http://schemas.microsoft.com/office/drawing/2014/main" id="{BF0E9752-EACA-DC94-7128-A1E7D9D8D77C}"/>
              </a:ext>
            </a:extLst>
          </p:cNvPr>
          <p:cNvSpPr txBox="1"/>
          <p:nvPr/>
        </p:nvSpPr>
        <p:spPr>
          <a:xfrm>
            <a:off x="7051838" y="3787279"/>
            <a:ext cx="4970925" cy="1111330"/>
          </a:xfrm>
          <a:prstGeom prst="rect">
            <a:avLst/>
          </a:prstGeom>
          <a:noFill/>
        </p:spPr>
        <p:txBody>
          <a:bodyPr wrap="square">
            <a:spAutoFit/>
          </a:bodyPr>
          <a:lstStyle/>
          <a:p>
            <a:pPr>
              <a:lnSpc>
                <a:spcPct val="150000"/>
              </a:lnSpc>
              <a:spcBef>
                <a:spcPts val="600"/>
              </a:spcBef>
              <a:spcAft>
                <a:spcPts val="600"/>
              </a:spcAft>
            </a:pPr>
            <a:r>
              <a:rPr lang="nl-NL" sz="1300" dirty="0">
                <a:solidFill>
                  <a:srgbClr val="53707E"/>
                </a:solidFill>
              </a:rPr>
              <a:t>LUUK SCHOUTEN – SALES CONSULTANT</a:t>
            </a:r>
            <a:br>
              <a:rPr lang="nl-NL" sz="1300" dirty="0">
                <a:solidFill>
                  <a:srgbClr val="53707E"/>
                </a:solidFill>
              </a:rPr>
            </a:br>
            <a:r>
              <a:rPr lang="nl-NL" sz="1300" dirty="0">
                <a:solidFill>
                  <a:srgbClr val="53707E"/>
                </a:solidFill>
                <a:hlinkClick r:id="rId4">
                  <a:extLst>
                    <a:ext uri="{A12FA001-AC4F-418D-AE19-62706E023703}">
                      <ahyp:hlinkClr xmlns:ahyp="http://schemas.microsoft.com/office/drawing/2018/hyperlinkcolor" val="tx"/>
                    </a:ext>
                  </a:extLst>
                </a:hlinkClick>
              </a:rPr>
              <a:t>luuk@grip-facility.com</a:t>
            </a:r>
            <a:r>
              <a:rPr lang="nl-NL" sz="1300" dirty="0">
                <a:solidFill>
                  <a:srgbClr val="53707E"/>
                </a:solidFill>
              </a:rPr>
              <a:t> | 06-495 712 84</a:t>
            </a:r>
          </a:p>
          <a:p>
            <a:pPr>
              <a:lnSpc>
                <a:spcPct val="150000"/>
              </a:lnSpc>
              <a:spcBef>
                <a:spcPts val="600"/>
              </a:spcBef>
              <a:spcAft>
                <a:spcPts val="600"/>
              </a:spcAft>
            </a:pPr>
            <a:r>
              <a:rPr lang="nl-NL" sz="1300" dirty="0">
                <a:solidFill>
                  <a:srgbClr val="53707E"/>
                </a:solidFill>
              </a:rPr>
              <a:t>Boek </a:t>
            </a:r>
            <a:r>
              <a:rPr lang="nl-NL" sz="1300" dirty="0">
                <a:solidFill>
                  <a:srgbClr val="53707E"/>
                </a:solidFill>
                <a:hlinkClick r:id="rId5">
                  <a:extLst>
                    <a:ext uri="{A12FA001-AC4F-418D-AE19-62706E023703}">
                      <ahyp:hlinkClr xmlns:ahyp="http://schemas.microsoft.com/office/drawing/2018/hyperlinkcolor" val="tx"/>
                    </a:ext>
                  </a:extLst>
                </a:hlinkClick>
              </a:rPr>
              <a:t>HIER</a:t>
            </a:r>
            <a:r>
              <a:rPr lang="nl-NL" sz="1300" dirty="0">
                <a:solidFill>
                  <a:srgbClr val="53707E"/>
                </a:solidFill>
              </a:rPr>
              <a:t> een live demo via Teams	</a:t>
            </a:r>
          </a:p>
        </p:txBody>
      </p:sp>
      <p:pic>
        <p:nvPicPr>
          <p:cNvPr id="14" name="Afbeelding 13">
            <a:extLst>
              <a:ext uri="{FF2B5EF4-FFF2-40B4-BE49-F238E27FC236}">
                <a16:creationId xmlns:a16="http://schemas.microsoft.com/office/drawing/2014/main" id="{9E4FF225-7558-F78C-01C2-C1EF2B09F18E}"/>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5457036" y="3812850"/>
            <a:ext cx="1203691" cy="1203691"/>
          </a:xfrm>
          <a:prstGeom prst="ellipse">
            <a:avLst/>
          </a:prstGeom>
          <a:ln w="63500" cap="rnd">
            <a:solidFill>
              <a:srgbClr val="53707E"/>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25031843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CBD284B-DEE3-BFE8-D72A-783D9B3B35A0}"/>
              </a:ext>
            </a:extLst>
          </p:cNvPr>
          <p:cNvPicPr>
            <a:picLocks noChangeAspect="1"/>
          </p:cNvPicPr>
          <p:nvPr/>
        </p:nvPicPr>
        <p:blipFill rotWithShape="1">
          <a:blip r:embed="rId2">
            <a:extLst>
              <a:ext uri="{28A0092B-C50C-407E-A947-70E740481C1C}">
                <a14:useLocalDpi xmlns:a14="http://schemas.microsoft.com/office/drawing/2010/main" val="0"/>
              </a:ext>
            </a:extLst>
          </a:blip>
          <a:srcRect l="-45" t="15829" r="45"/>
          <a:stretch/>
        </p:blipFill>
        <p:spPr>
          <a:xfrm>
            <a:off x="-9372" y="0"/>
            <a:ext cx="12188951" cy="6858000"/>
          </a:xfrm>
          <a:prstGeom prst="rect">
            <a:avLst/>
          </a:prstGeom>
        </p:spPr>
      </p:pic>
      <p:sp>
        <p:nvSpPr>
          <p:cNvPr id="3" name="Rectangle 2">
            <a:extLst>
              <a:ext uri="{FF2B5EF4-FFF2-40B4-BE49-F238E27FC236}">
                <a16:creationId xmlns:a16="http://schemas.microsoft.com/office/drawing/2014/main" id="{4F0E0B50-71E9-E8E9-DF3F-4B35BA1AB620}"/>
              </a:ext>
            </a:extLst>
          </p:cNvPr>
          <p:cNvSpPr/>
          <p:nvPr/>
        </p:nvSpPr>
        <p:spPr>
          <a:xfrm>
            <a:off x="0" y="0"/>
            <a:ext cx="12188952" cy="6858000"/>
          </a:xfrm>
          <a:prstGeom prst="rect">
            <a:avLst/>
          </a:prstGeom>
          <a:solidFill>
            <a:schemeClr val="tx1">
              <a:alpha val="3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94A02B16-F908-E6A0-A76A-A9C2861567EC}"/>
              </a:ext>
            </a:extLst>
          </p:cNvPr>
          <p:cNvSpPr/>
          <p:nvPr/>
        </p:nvSpPr>
        <p:spPr>
          <a:xfrm>
            <a:off x="4572001" y="2514600"/>
            <a:ext cx="7616952" cy="2313708"/>
          </a:xfrm>
          <a:prstGeom prst="rect">
            <a:avLst/>
          </a:prstGeom>
          <a:gradFill>
            <a:gsLst>
              <a:gs pos="0">
                <a:srgbClr val="19B4D0">
                  <a:alpha val="78000"/>
                </a:srgbClr>
              </a:gs>
              <a:gs pos="100000">
                <a:srgbClr val="53707E"/>
              </a:gs>
            </a:gsLst>
            <a:lin ang="10800000" scaled="1"/>
          </a:gra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0AC704B6-B154-F26C-D523-75B06078298C}"/>
              </a:ext>
            </a:extLst>
          </p:cNvPr>
          <p:cNvSpPr/>
          <p:nvPr/>
        </p:nvSpPr>
        <p:spPr>
          <a:xfrm>
            <a:off x="-40556" y="2528454"/>
            <a:ext cx="4612556" cy="2258292"/>
          </a:xfrm>
          <a:prstGeom prst="rect">
            <a:avLst/>
          </a:prstGeom>
          <a:solidFill>
            <a:schemeClr val="bg1">
              <a:alpha val="88000"/>
            </a:schemeClr>
          </a:soli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id="{CD133391-E009-38C4-6714-62A29408C734}"/>
              </a:ext>
            </a:extLst>
          </p:cNvPr>
          <p:cNvCxnSpPr/>
          <p:nvPr/>
        </p:nvCxnSpPr>
        <p:spPr>
          <a:xfrm>
            <a:off x="6172200" y="4809503"/>
            <a:ext cx="0" cy="2103120"/>
          </a:xfrm>
          <a:prstGeom prst="line">
            <a:avLst/>
          </a:prstGeom>
          <a:ln w="476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133AD167-8150-6909-64B1-C707FFBD79A3}"/>
              </a:ext>
            </a:extLst>
          </p:cNvPr>
          <p:cNvCxnSpPr/>
          <p:nvPr/>
        </p:nvCxnSpPr>
        <p:spPr>
          <a:xfrm>
            <a:off x="10001250" y="4809503"/>
            <a:ext cx="0" cy="2103120"/>
          </a:xfrm>
          <a:prstGeom prst="line">
            <a:avLst/>
          </a:prstGeom>
          <a:ln w="476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E8A2ED10-A341-7D58-8868-9BD59BED68A9}"/>
              </a:ext>
            </a:extLst>
          </p:cNvPr>
          <p:cNvCxnSpPr/>
          <p:nvPr/>
        </p:nvCxnSpPr>
        <p:spPr>
          <a:xfrm>
            <a:off x="3877733" y="0"/>
            <a:ext cx="0" cy="2496312"/>
          </a:xfrm>
          <a:prstGeom prst="line">
            <a:avLst/>
          </a:prstGeom>
          <a:ln w="476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FFFBD40F-E8A4-43C6-8680-F40C1CED7F38}"/>
              </a:ext>
            </a:extLst>
          </p:cNvPr>
          <p:cNvCxnSpPr/>
          <p:nvPr/>
        </p:nvCxnSpPr>
        <p:spPr>
          <a:xfrm>
            <a:off x="8553450" y="0"/>
            <a:ext cx="0" cy="2496312"/>
          </a:xfrm>
          <a:prstGeom prst="line">
            <a:avLst/>
          </a:prstGeom>
          <a:ln w="476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2729E6B6-A989-DC01-55CF-AA680A362368}"/>
              </a:ext>
            </a:extLst>
          </p:cNvPr>
          <p:cNvCxnSpPr/>
          <p:nvPr/>
        </p:nvCxnSpPr>
        <p:spPr>
          <a:xfrm rot="5400000">
            <a:off x="6093656" y="-3610708"/>
            <a:ext cx="0" cy="12252960"/>
          </a:xfrm>
          <a:prstGeom prst="line">
            <a:avLst/>
          </a:prstGeom>
          <a:ln w="476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9CA05CDC-E58D-915D-60B3-7B59DF39F40E}"/>
              </a:ext>
            </a:extLst>
          </p:cNvPr>
          <p:cNvCxnSpPr/>
          <p:nvPr/>
        </p:nvCxnSpPr>
        <p:spPr>
          <a:xfrm rot="5400000">
            <a:off x="6090608" y="-1319488"/>
            <a:ext cx="0" cy="12252960"/>
          </a:xfrm>
          <a:prstGeom prst="line">
            <a:avLst/>
          </a:prstGeom>
          <a:ln w="47625">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5BE0DCED-FA07-0BBE-2890-A47E169786A1}"/>
              </a:ext>
            </a:extLst>
          </p:cNvPr>
          <p:cNvSpPr txBox="1"/>
          <p:nvPr/>
        </p:nvSpPr>
        <p:spPr>
          <a:xfrm>
            <a:off x="5026154" y="2948179"/>
            <a:ext cx="6708646" cy="1446550"/>
          </a:xfrm>
          <a:prstGeom prst="rect">
            <a:avLst/>
          </a:prstGeom>
          <a:noFill/>
        </p:spPr>
        <p:txBody>
          <a:bodyPr wrap="square" rtlCol="0">
            <a:spAutoFit/>
          </a:bodyPr>
          <a:lstStyle/>
          <a:p>
            <a:r>
              <a:rPr lang="en-US" sz="8800" b="1">
                <a:solidFill>
                  <a:schemeClr val="bg1"/>
                </a:solidFill>
                <a:latin typeface="Roboto" panose="02000000000000000000" pitchFamily="2" charset="0"/>
                <a:ea typeface="Roboto" panose="02000000000000000000" pitchFamily="2" charset="0"/>
              </a:rPr>
              <a:t>BEDANKT</a:t>
            </a:r>
          </a:p>
        </p:txBody>
      </p:sp>
      <p:pic>
        <p:nvPicPr>
          <p:cNvPr id="14" name="Afbeelding 15" descr="Afbeelding met tekst, klok&#10;&#10;Automatisch gegenereerde beschrijving">
            <a:extLst>
              <a:ext uri="{FF2B5EF4-FFF2-40B4-BE49-F238E27FC236}">
                <a16:creationId xmlns:a16="http://schemas.microsoft.com/office/drawing/2014/main" id="{BA8C42AF-4306-903D-371E-2529D59C663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3502" y="3006490"/>
            <a:ext cx="2604440" cy="1302220"/>
          </a:xfrm>
          <a:prstGeom prst="rect">
            <a:avLst/>
          </a:prstGeom>
        </p:spPr>
      </p:pic>
    </p:spTree>
    <p:extLst>
      <p:ext uri="{BB962C8B-B14F-4D97-AF65-F5344CB8AC3E}">
        <p14:creationId xmlns:p14="http://schemas.microsoft.com/office/powerpoint/2010/main" val="303641092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14">
      <a:majorFont>
        <a:latin typeface="Proxima Nova Alt Rg"/>
        <a:ea typeface=""/>
        <a:cs typeface=""/>
      </a:majorFont>
      <a:minorFont>
        <a:latin typeface="Raleway"/>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36737dc4-0707-4ca3-80fe-c0ae352ed3ed" xsi:nil="true"/>
    <lcf76f155ced4ddcb4097134ff3c332f xmlns="f1de50bd-4c7c-4c54-bad9-4b55e3f01eac">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878615506860D4CB188A7D3BC8D9EF9" ma:contentTypeVersion="17" ma:contentTypeDescription="Een nieuw document maken." ma:contentTypeScope="" ma:versionID="9dae7e8efa3a53582ee456222f79b08e">
  <xsd:schema xmlns:xsd="http://www.w3.org/2001/XMLSchema" xmlns:xs="http://www.w3.org/2001/XMLSchema" xmlns:p="http://schemas.microsoft.com/office/2006/metadata/properties" xmlns:ns2="36737dc4-0707-4ca3-80fe-c0ae352ed3ed" xmlns:ns3="f1de50bd-4c7c-4c54-bad9-4b55e3f01eac" targetNamespace="http://schemas.microsoft.com/office/2006/metadata/properties" ma:root="true" ma:fieldsID="f79d4f1a045c123aa5a84f4c394e7dc0" ns2:_="" ns3:_="">
    <xsd:import namespace="36737dc4-0707-4ca3-80fe-c0ae352ed3ed"/>
    <xsd:import namespace="f1de50bd-4c7c-4c54-bad9-4b55e3f01eac"/>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GenerationTime" minOccurs="0"/>
                <xsd:element ref="ns3:MediaServiceEventHashCode" minOccurs="0"/>
                <xsd:element ref="ns3:MediaServiceOCR" minOccurs="0"/>
                <xsd:element ref="ns3:MediaServiceDateTaken" minOccurs="0"/>
                <xsd:element ref="ns3:MediaServiceAutoKeyPoints" minOccurs="0"/>
                <xsd:element ref="ns3:MediaServiceKeyPoints" minOccurs="0"/>
                <xsd:element ref="ns3:MediaLengthInSeconds" minOccurs="0"/>
                <xsd:element ref="ns3:lcf76f155ced4ddcb4097134ff3c332f" minOccurs="0"/>
                <xsd:element ref="ns2:TaxCatchAll" minOccurs="0"/>
                <xsd:element ref="ns3:MediaServiceLocation"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6737dc4-0707-4ca3-80fe-c0ae352ed3ed" elementFormDefault="qualified">
    <xsd:import namespace="http://schemas.microsoft.com/office/2006/documentManagement/types"/>
    <xsd:import namespace="http://schemas.microsoft.com/office/infopath/2007/PartnerControls"/>
    <xsd:element name="SharedWithUsers" ma:index="8"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Gedeeld met details" ma:internalName="SharedWithDetails" ma:readOnly="true">
      <xsd:simpleType>
        <xsd:restriction base="dms:Note">
          <xsd:maxLength value="255"/>
        </xsd:restriction>
      </xsd:simpleType>
    </xsd:element>
    <xsd:element name="TaxCatchAll" ma:index="21" nillable="true" ma:displayName="Taxonomy Catch All Column" ma:hidden="true" ma:list="{200361fa-6a2e-49a7-bae6-0189346b4d16}" ma:internalName="TaxCatchAll" ma:showField="CatchAllData" ma:web="36737dc4-0707-4ca3-80fe-c0ae352ed3ed">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f1de50bd-4c7c-4c54-bad9-4b55e3f01eac"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18" nillable="true" ma:displayName="MediaLengthInSeconds" ma:hidden="true" ma:internalName="MediaLengthInSeconds" ma:readOnly="true">
      <xsd:simpleType>
        <xsd:restriction base="dms:Unknown"/>
      </xsd:simpleType>
    </xsd:element>
    <xsd:element name="lcf76f155ced4ddcb4097134ff3c332f" ma:index="20" nillable="true" ma:taxonomy="true" ma:internalName="lcf76f155ced4ddcb4097134ff3c332f" ma:taxonomyFieldName="MediaServiceImageTags" ma:displayName="Afbeeldingtags" ma:readOnly="false" ma:fieldId="{5cf76f15-5ced-4ddc-b409-7134ff3c332f}" ma:taxonomyMulti="true" ma:sspId="358676a3-e61b-4296-a9de-9f3b89f658fc" ma:termSetId="09814cd3-568e-fe90-9814-8d621ff8fb84" ma:anchorId="fba54fb3-c3e1-fe81-a776-ca4b69148c4d" ma:open="true" ma:isKeyword="false">
      <xsd:complexType>
        <xsd:sequence>
          <xsd:element ref="pc:Terms" minOccurs="0" maxOccurs="1"/>
        </xsd:sequence>
      </xsd:complexType>
    </xsd:element>
    <xsd:element name="MediaServiceLocation" ma:index="22" nillable="true" ma:displayName="Location" ma:indexed="true" ma:internalName="MediaServiceLocation" ma:readOnly="true">
      <xsd:simpleType>
        <xsd:restriction base="dms:Text"/>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F7479A9-C95D-41E8-BA38-405AE324B832}">
  <ds:schemaRefs>
    <ds:schemaRef ds:uri="36737dc4-0707-4ca3-80fe-c0ae352ed3ed"/>
    <ds:schemaRef ds:uri="f1de50bd-4c7c-4c54-bad9-4b55e3f01eac"/>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A3E173A2-87C7-4DAD-A772-81A78184DABF}">
  <ds:schemaRefs>
    <ds:schemaRef ds:uri="http://schemas.microsoft.com/sharepoint/v3/contenttype/forms"/>
  </ds:schemaRefs>
</ds:datastoreItem>
</file>

<file path=customXml/itemProps3.xml><?xml version="1.0" encoding="utf-8"?>
<ds:datastoreItem xmlns:ds="http://schemas.openxmlformats.org/officeDocument/2006/customXml" ds:itemID="{B40F1ADB-16B7-4D61-8178-0F38B1BC991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6737dc4-0707-4ca3-80fe-c0ae352ed3ed"/>
    <ds:schemaRef ds:uri="f1de50bd-4c7c-4c54-bad9-4b55e3f01ea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0</TotalTime>
  <Words>911</Words>
  <Application>Microsoft Office PowerPoint</Application>
  <PresentationFormat>Breedbeeld</PresentationFormat>
  <Paragraphs>52</Paragraphs>
  <Slides>7</Slides>
  <Notes>2</Notes>
  <HiddenSlides>0</HiddenSlides>
  <MMClips>0</MMClips>
  <ScaleCrop>false</ScaleCrop>
  <HeadingPairs>
    <vt:vector size="6" baseType="variant">
      <vt:variant>
        <vt:lpstr>Gebruikte lettertypen</vt:lpstr>
      </vt:variant>
      <vt:variant>
        <vt:i4>6</vt:i4>
      </vt:variant>
      <vt:variant>
        <vt:lpstr>Thema</vt:lpstr>
      </vt:variant>
      <vt:variant>
        <vt:i4>1</vt:i4>
      </vt:variant>
      <vt:variant>
        <vt:lpstr>Diatitels</vt:lpstr>
      </vt:variant>
      <vt:variant>
        <vt:i4>7</vt:i4>
      </vt:variant>
    </vt:vector>
  </HeadingPairs>
  <TitlesOfParts>
    <vt:vector size="14" baseType="lpstr">
      <vt:lpstr>Proxima Nova Alt Rg</vt:lpstr>
      <vt:lpstr>Roboto Light</vt:lpstr>
      <vt:lpstr>Roboto</vt:lpstr>
      <vt:lpstr>Calibri</vt:lpstr>
      <vt:lpstr>Arial</vt:lpstr>
      <vt:lpstr>Raleway</vt:lpstr>
      <vt:lpstr>Office Theme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Tahir Qadeer</dc:creator>
  <cp:lastModifiedBy>Luuk Schouten | GRIP Facility</cp:lastModifiedBy>
  <cp:revision>2</cp:revision>
  <cp:lastPrinted>2023-03-27T13:36:31Z</cp:lastPrinted>
  <dcterms:created xsi:type="dcterms:W3CDTF">2022-07-21T03:45:20Z</dcterms:created>
  <dcterms:modified xsi:type="dcterms:W3CDTF">2023-08-23T12:13:05Z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0x0101007878615506860D4CB188A7D3BC8D9EF9</vt:lpwstr>
  </property>
  <property fmtid="{D5CDD505-2E9C-101B-9397-08002B2CF9AE}" pid="3" name="MediaServiceImageTags">
    <vt:lpwstr/>
  </property>
</Properties>
</file>